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53"/>
  </p:notesMasterIdLst>
  <p:handoutMasterIdLst>
    <p:handoutMasterId r:id="rId54"/>
  </p:handoutMasterIdLst>
  <p:sldIdLst>
    <p:sldId id="258" r:id="rId3"/>
    <p:sldId id="269" r:id="rId4"/>
    <p:sldId id="270" r:id="rId5"/>
    <p:sldId id="259" r:id="rId6"/>
    <p:sldId id="309" r:id="rId7"/>
    <p:sldId id="260" r:id="rId8"/>
    <p:sldId id="261" r:id="rId9"/>
    <p:sldId id="262" r:id="rId10"/>
    <p:sldId id="263" r:id="rId11"/>
    <p:sldId id="300" r:id="rId12"/>
    <p:sldId id="271" r:id="rId13"/>
    <p:sldId id="301" r:id="rId14"/>
    <p:sldId id="272" r:id="rId15"/>
    <p:sldId id="302" r:id="rId16"/>
    <p:sldId id="265" r:id="rId17"/>
    <p:sldId id="303" r:id="rId18"/>
    <p:sldId id="308" r:id="rId19"/>
    <p:sldId id="304" r:id="rId20"/>
    <p:sldId id="305" r:id="rId21"/>
    <p:sldId id="306" r:id="rId22"/>
    <p:sldId id="307" r:id="rId23"/>
    <p:sldId id="266" r:id="rId24"/>
    <p:sldId id="267" r:id="rId25"/>
    <p:sldId id="273" r:id="rId26"/>
    <p:sldId id="268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3" autoAdjust="0"/>
    <p:restoredTop sz="87618" autoAdjust="0"/>
  </p:normalViewPr>
  <p:slideViewPr>
    <p:cSldViewPr>
      <p:cViewPr>
        <p:scale>
          <a:sx n="76" d="100"/>
          <a:sy n="76" d="100"/>
        </p:scale>
        <p:origin x="1072" y="101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74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4D8E-C09B-4B76-A10C-D2E885EF70D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24CCF-6BFD-4F79-B58A-E1B11C70ABEB}">
      <dgm:prSet/>
      <dgm:spPr/>
      <dgm:t>
        <a:bodyPr/>
        <a:lstStyle/>
        <a:p>
          <a:pPr rtl="0"/>
          <a:r>
            <a:rPr lang="en-US" smtClean="0"/>
            <a:t>HTML5/JS</a:t>
          </a:r>
          <a:endParaRPr lang="en-US"/>
        </a:p>
      </dgm:t>
    </dgm:pt>
    <dgm:pt modelId="{E0A8F313-0837-42B9-A198-C5DEB73AA427}" type="parTrans" cxnId="{15000A6D-9792-4462-B812-E6E09C510583}">
      <dgm:prSet/>
      <dgm:spPr/>
      <dgm:t>
        <a:bodyPr/>
        <a:lstStyle/>
        <a:p>
          <a:endParaRPr lang="en-US"/>
        </a:p>
      </dgm:t>
    </dgm:pt>
    <dgm:pt modelId="{9D3D1774-F727-45DD-8E8B-67FFE36657E3}" type="sibTrans" cxnId="{15000A6D-9792-4462-B812-E6E09C510583}">
      <dgm:prSet/>
      <dgm:spPr/>
      <dgm:t>
        <a:bodyPr/>
        <a:lstStyle/>
        <a:p>
          <a:endParaRPr lang="en-US"/>
        </a:p>
      </dgm:t>
    </dgm:pt>
    <dgm:pt modelId="{5C8B81ED-2790-448D-82CD-CF97A398BB9F}">
      <dgm:prSet/>
      <dgm:spPr/>
      <dgm:t>
        <a:bodyPr/>
        <a:lstStyle/>
        <a:p>
          <a:pPr rtl="0"/>
          <a:r>
            <a:rPr lang="en-US" dirty="0" smtClean="0"/>
            <a:t>Cordova</a:t>
          </a:r>
          <a:endParaRPr lang="en-US" dirty="0"/>
        </a:p>
      </dgm:t>
    </dgm:pt>
    <dgm:pt modelId="{557FEA19-D9F0-4FFD-81ED-89A529E60EB3}" type="parTrans" cxnId="{B2627179-8F3D-44A7-94EE-BB28FEB02769}">
      <dgm:prSet/>
      <dgm:spPr/>
      <dgm:t>
        <a:bodyPr/>
        <a:lstStyle/>
        <a:p>
          <a:endParaRPr lang="en-US"/>
        </a:p>
      </dgm:t>
    </dgm:pt>
    <dgm:pt modelId="{C3B0BE21-09A8-4402-8971-E801B2C644EC}" type="sibTrans" cxnId="{B2627179-8F3D-44A7-94EE-BB28FEB02769}">
      <dgm:prSet/>
      <dgm:spPr/>
      <dgm:t>
        <a:bodyPr/>
        <a:lstStyle/>
        <a:p>
          <a:endParaRPr lang="en-US"/>
        </a:p>
      </dgm:t>
    </dgm:pt>
    <dgm:pt modelId="{777C48D6-CE4F-452C-92CE-B279D8F7A7C5}">
      <dgm:prSet/>
      <dgm:spPr/>
      <dgm:t>
        <a:bodyPr/>
        <a:lstStyle/>
        <a:p>
          <a:pPr rtl="0"/>
          <a:r>
            <a:rPr lang="en-US" dirty="0" smtClean="0"/>
            <a:t>Xamarin</a:t>
          </a:r>
          <a:endParaRPr lang="en-US" dirty="0"/>
        </a:p>
      </dgm:t>
    </dgm:pt>
    <dgm:pt modelId="{EA105C2D-297A-4756-818A-6CB404BB5473}" type="parTrans" cxnId="{2D977AB7-FEA9-4BEC-845C-E1C1D8CBD47B}">
      <dgm:prSet/>
      <dgm:spPr/>
      <dgm:t>
        <a:bodyPr/>
        <a:lstStyle/>
        <a:p>
          <a:endParaRPr lang="en-US"/>
        </a:p>
      </dgm:t>
    </dgm:pt>
    <dgm:pt modelId="{3EC9AF6B-72B6-44C7-966F-F97FE5E63742}" type="sibTrans" cxnId="{2D977AB7-FEA9-4BEC-845C-E1C1D8CBD47B}">
      <dgm:prSet/>
      <dgm:spPr/>
      <dgm:t>
        <a:bodyPr/>
        <a:lstStyle/>
        <a:p>
          <a:endParaRPr lang="en-US"/>
        </a:p>
      </dgm:t>
    </dgm:pt>
    <dgm:pt modelId="{04A4E83B-3E9C-4D90-BCD6-F49DCFD303DC}">
      <dgm:prSet/>
      <dgm:spPr/>
      <dgm:t>
        <a:bodyPr/>
        <a:lstStyle/>
        <a:p>
          <a:pPr rtl="0"/>
          <a:r>
            <a:rPr lang="en-US" dirty="0" smtClean="0"/>
            <a:t>Java-Android</a:t>
          </a:r>
        </a:p>
        <a:p>
          <a:pPr rtl="0"/>
          <a:r>
            <a:rPr lang="en-US" dirty="0" smtClean="0"/>
            <a:t>Objective-C/ Swift /iOS</a:t>
          </a:r>
          <a:endParaRPr lang="en-US" dirty="0"/>
        </a:p>
      </dgm:t>
    </dgm:pt>
    <dgm:pt modelId="{C2A674F1-A4F9-4913-995F-AB3E12DCE666}" type="parTrans" cxnId="{84E9E2DA-D0D5-4485-BFF3-C0B6E66DB694}">
      <dgm:prSet/>
      <dgm:spPr/>
      <dgm:t>
        <a:bodyPr/>
        <a:lstStyle/>
        <a:p>
          <a:endParaRPr lang="en-US"/>
        </a:p>
      </dgm:t>
    </dgm:pt>
    <dgm:pt modelId="{C4EB9176-2D80-4452-8587-ADD384EC6063}" type="sibTrans" cxnId="{84E9E2DA-D0D5-4485-BFF3-C0B6E66DB694}">
      <dgm:prSet/>
      <dgm:spPr/>
      <dgm:t>
        <a:bodyPr/>
        <a:lstStyle/>
        <a:p>
          <a:endParaRPr lang="en-US"/>
        </a:p>
      </dgm:t>
    </dgm:pt>
    <dgm:pt modelId="{A342B107-D709-4B1B-A042-08857D46805A}" type="pres">
      <dgm:prSet presAssocID="{F30A4D8E-C09B-4B76-A10C-D2E885EF70D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2A974-E7F3-4D8E-8596-BB2E2C01B1EB}" type="pres">
      <dgm:prSet presAssocID="{F30A4D8E-C09B-4B76-A10C-D2E885EF70DE}" presName="arrow" presStyleLbl="bgShp" presStyleIdx="0" presStyleCnt="1"/>
      <dgm:spPr/>
    </dgm:pt>
    <dgm:pt modelId="{D8767E17-CB8E-478E-8B5F-32C8B63C05D4}" type="pres">
      <dgm:prSet presAssocID="{F30A4D8E-C09B-4B76-A10C-D2E885EF70DE}" presName="linearProcess" presStyleCnt="0"/>
      <dgm:spPr/>
    </dgm:pt>
    <dgm:pt modelId="{75D76ED2-C1ED-4633-8E5E-E3AD47046CD4}" type="pres">
      <dgm:prSet presAssocID="{14124CCF-6BFD-4F79-B58A-E1B11C70ABE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8CACA-6E86-4E06-A9BB-F88C96F367F3}" type="pres">
      <dgm:prSet presAssocID="{9D3D1774-F727-45DD-8E8B-67FFE36657E3}" presName="sibTrans" presStyleCnt="0"/>
      <dgm:spPr/>
    </dgm:pt>
    <dgm:pt modelId="{48329FE1-F04D-4893-A07F-629A55FD232D}" type="pres">
      <dgm:prSet presAssocID="{5C8B81ED-2790-448D-82CD-CF97A398BB9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A1369-D4C3-4B2F-82AC-E7E2C7C95C54}" type="pres">
      <dgm:prSet presAssocID="{C3B0BE21-09A8-4402-8971-E801B2C644EC}" presName="sibTrans" presStyleCnt="0"/>
      <dgm:spPr/>
    </dgm:pt>
    <dgm:pt modelId="{9E6C13B3-0683-4911-8B7E-A42AA23C2A42}" type="pres">
      <dgm:prSet presAssocID="{777C48D6-CE4F-452C-92CE-B279D8F7A7C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7624-9627-410D-B53B-6258AFE18CDC}" type="pres">
      <dgm:prSet presAssocID="{3EC9AF6B-72B6-44C7-966F-F97FE5E63742}" presName="sibTrans" presStyleCnt="0"/>
      <dgm:spPr/>
    </dgm:pt>
    <dgm:pt modelId="{34B6F6B0-6A97-4770-99FC-E10FD9826F8D}" type="pres">
      <dgm:prSet presAssocID="{04A4E83B-3E9C-4D90-BCD6-F49DCFD303DC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8365E4-B654-0040-880F-BEA1A8F1A209}" type="presOf" srcId="{F30A4D8E-C09B-4B76-A10C-D2E885EF70DE}" destId="{A342B107-D709-4B1B-A042-08857D46805A}" srcOrd="0" destOrd="0" presId="urn:microsoft.com/office/officeart/2005/8/layout/hProcess9"/>
    <dgm:cxn modelId="{8A9E6629-0458-FA43-A397-B3BB74FEED3C}" type="presOf" srcId="{777C48D6-CE4F-452C-92CE-B279D8F7A7C5}" destId="{9E6C13B3-0683-4911-8B7E-A42AA23C2A42}" srcOrd="0" destOrd="0" presId="urn:microsoft.com/office/officeart/2005/8/layout/hProcess9"/>
    <dgm:cxn modelId="{18161114-863B-D542-9E58-FD23C86DFBCC}" type="presOf" srcId="{5C8B81ED-2790-448D-82CD-CF97A398BB9F}" destId="{48329FE1-F04D-4893-A07F-629A55FD232D}" srcOrd="0" destOrd="0" presId="urn:microsoft.com/office/officeart/2005/8/layout/hProcess9"/>
    <dgm:cxn modelId="{670218FE-5F67-A84E-BED0-7E7BE2A54068}" type="presOf" srcId="{14124CCF-6BFD-4F79-B58A-E1B11C70ABEB}" destId="{75D76ED2-C1ED-4633-8E5E-E3AD47046CD4}" srcOrd="0" destOrd="0" presId="urn:microsoft.com/office/officeart/2005/8/layout/hProcess9"/>
    <dgm:cxn modelId="{84E9E2DA-D0D5-4485-BFF3-C0B6E66DB694}" srcId="{F30A4D8E-C09B-4B76-A10C-D2E885EF70DE}" destId="{04A4E83B-3E9C-4D90-BCD6-F49DCFD303DC}" srcOrd="3" destOrd="0" parTransId="{C2A674F1-A4F9-4913-995F-AB3E12DCE666}" sibTransId="{C4EB9176-2D80-4452-8587-ADD384EC6063}"/>
    <dgm:cxn modelId="{2D977AB7-FEA9-4BEC-845C-E1C1D8CBD47B}" srcId="{F30A4D8E-C09B-4B76-A10C-D2E885EF70DE}" destId="{777C48D6-CE4F-452C-92CE-B279D8F7A7C5}" srcOrd="2" destOrd="0" parTransId="{EA105C2D-297A-4756-818A-6CB404BB5473}" sibTransId="{3EC9AF6B-72B6-44C7-966F-F97FE5E63742}"/>
    <dgm:cxn modelId="{15000A6D-9792-4462-B812-E6E09C510583}" srcId="{F30A4D8E-C09B-4B76-A10C-D2E885EF70DE}" destId="{14124CCF-6BFD-4F79-B58A-E1B11C70ABEB}" srcOrd="0" destOrd="0" parTransId="{E0A8F313-0837-42B9-A198-C5DEB73AA427}" sibTransId="{9D3D1774-F727-45DD-8E8B-67FFE36657E3}"/>
    <dgm:cxn modelId="{B2627179-8F3D-44A7-94EE-BB28FEB02769}" srcId="{F30A4D8E-C09B-4B76-A10C-D2E885EF70DE}" destId="{5C8B81ED-2790-448D-82CD-CF97A398BB9F}" srcOrd="1" destOrd="0" parTransId="{557FEA19-D9F0-4FFD-81ED-89A529E60EB3}" sibTransId="{C3B0BE21-09A8-4402-8971-E801B2C644EC}"/>
    <dgm:cxn modelId="{4E1AB709-5B0D-6C48-9DDB-994BC38ED98F}" type="presOf" srcId="{04A4E83B-3E9C-4D90-BCD6-F49DCFD303DC}" destId="{34B6F6B0-6A97-4770-99FC-E10FD9826F8D}" srcOrd="0" destOrd="0" presId="urn:microsoft.com/office/officeart/2005/8/layout/hProcess9"/>
    <dgm:cxn modelId="{5E899655-1272-F24F-BD1C-668F6A6DB551}" type="presParOf" srcId="{A342B107-D709-4B1B-A042-08857D46805A}" destId="{4832A974-E7F3-4D8E-8596-BB2E2C01B1EB}" srcOrd="0" destOrd="0" presId="urn:microsoft.com/office/officeart/2005/8/layout/hProcess9"/>
    <dgm:cxn modelId="{A7455BF2-4474-924B-AC6E-0E7C5C0E07FC}" type="presParOf" srcId="{A342B107-D709-4B1B-A042-08857D46805A}" destId="{D8767E17-CB8E-478E-8B5F-32C8B63C05D4}" srcOrd="1" destOrd="0" presId="urn:microsoft.com/office/officeart/2005/8/layout/hProcess9"/>
    <dgm:cxn modelId="{75A8E024-E02F-A644-A835-6D4B1D3EEF6C}" type="presParOf" srcId="{D8767E17-CB8E-478E-8B5F-32C8B63C05D4}" destId="{75D76ED2-C1ED-4633-8E5E-E3AD47046CD4}" srcOrd="0" destOrd="0" presId="urn:microsoft.com/office/officeart/2005/8/layout/hProcess9"/>
    <dgm:cxn modelId="{EC06D36E-322A-6245-8B16-A70974AD68FA}" type="presParOf" srcId="{D8767E17-CB8E-478E-8B5F-32C8B63C05D4}" destId="{5968CACA-6E86-4E06-A9BB-F88C96F367F3}" srcOrd="1" destOrd="0" presId="urn:microsoft.com/office/officeart/2005/8/layout/hProcess9"/>
    <dgm:cxn modelId="{94010288-C06C-EB45-8DDE-129BBBABDE44}" type="presParOf" srcId="{D8767E17-CB8E-478E-8B5F-32C8B63C05D4}" destId="{48329FE1-F04D-4893-A07F-629A55FD232D}" srcOrd="2" destOrd="0" presId="urn:microsoft.com/office/officeart/2005/8/layout/hProcess9"/>
    <dgm:cxn modelId="{51AA3214-E852-3F49-9858-1B536CF6021D}" type="presParOf" srcId="{D8767E17-CB8E-478E-8B5F-32C8B63C05D4}" destId="{427A1369-D4C3-4B2F-82AC-E7E2C7C95C54}" srcOrd="3" destOrd="0" presId="urn:microsoft.com/office/officeart/2005/8/layout/hProcess9"/>
    <dgm:cxn modelId="{26C263C4-40FF-E341-9B36-586999E7FD6E}" type="presParOf" srcId="{D8767E17-CB8E-478E-8B5F-32C8B63C05D4}" destId="{9E6C13B3-0683-4911-8B7E-A42AA23C2A42}" srcOrd="4" destOrd="0" presId="urn:microsoft.com/office/officeart/2005/8/layout/hProcess9"/>
    <dgm:cxn modelId="{E92CC24B-0D01-5B47-ACDA-C11EF62DE1AC}" type="presParOf" srcId="{D8767E17-CB8E-478E-8B5F-32C8B63C05D4}" destId="{5E377624-9627-410D-B53B-6258AFE18CDC}" srcOrd="5" destOrd="0" presId="urn:microsoft.com/office/officeart/2005/8/layout/hProcess9"/>
    <dgm:cxn modelId="{D36F915D-5283-AE47-A2CB-9FA28F156A74}" type="presParOf" srcId="{D8767E17-CB8E-478E-8B5F-32C8B63C05D4}" destId="{34B6F6B0-6A97-4770-99FC-E10FD9826F8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1903D2-3BDD-6D4B-8D0A-55C06C6918E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637079-E766-5E4B-8DCB-8C1A9CAA01E2}">
      <dgm:prSet/>
      <dgm:spPr/>
      <dgm:t>
        <a:bodyPr/>
        <a:lstStyle/>
        <a:p>
          <a:pPr rtl="0"/>
          <a:r>
            <a:rPr lang="en-US" dirty="0" smtClean="0"/>
            <a:t>Resource Dictionary</a:t>
          </a:r>
          <a:endParaRPr lang="en-US" dirty="0"/>
        </a:p>
      </dgm:t>
    </dgm:pt>
    <dgm:pt modelId="{718028AB-A9EB-2A45-B655-6381E905A9DD}" type="parTrans" cxnId="{B56C6C8C-CDD1-D340-8FE8-FADC88D3DBFF}">
      <dgm:prSet/>
      <dgm:spPr/>
      <dgm:t>
        <a:bodyPr/>
        <a:lstStyle/>
        <a:p>
          <a:endParaRPr lang="en-US"/>
        </a:p>
      </dgm:t>
    </dgm:pt>
    <dgm:pt modelId="{0A7E3553-FAF6-214C-81B3-E4392AF20105}" type="sibTrans" cxnId="{B56C6C8C-CDD1-D340-8FE8-FADC88D3DBFF}">
      <dgm:prSet/>
      <dgm:spPr/>
      <dgm:t>
        <a:bodyPr/>
        <a:lstStyle/>
        <a:p>
          <a:endParaRPr lang="en-US"/>
        </a:p>
      </dgm:t>
    </dgm:pt>
    <dgm:pt modelId="{BD3AA63B-F47E-214E-9E6F-DB80BE93714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Static Resources</a:t>
          </a:r>
          <a:endParaRPr lang="en-US" dirty="0">
            <a:solidFill>
              <a:schemeClr val="bg1"/>
            </a:solidFill>
          </a:endParaRPr>
        </a:p>
      </dgm:t>
    </dgm:pt>
    <dgm:pt modelId="{20546FB9-02E5-B547-A5EB-8AEE7B38D89A}" type="parTrans" cxnId="{907AF917-E208-1047-B8E8-1E6495FC891C}">
      <dgm:prSet/>
      <dgm:spPr/>
      <dgm:t>
        <a:bodyPr/>
        <a:lstStyle/>
        <a:p>
          <a:endParaRPr lang="en-US"/>
        </a:p>
      </dgm:t>
    </dgm:pt>
    <dgm:pt modelId="{E7B177AE-338A-A546-935E-97EFF27E8618}" type="sibTrans" cxnId="{907AF917-E208-1047-B8E8-1E6495FC891C}">
      <dgm:prSet/>
      <dgm:spPr/>
      <dgm:t>
        <a:bodyPr/>
        <a:lstStyle/>
        <a:p>
          <a:endParaRPr lang="en-US"/>
        </a:p>
      </dgm:t>
    </dgm:pt>
    <dgm:pt modelId="{A00FED14-DF01-5F48-A7F6-DA67AF85FC3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Dynamic Resources</a:t>
          </a:r>
          <a:endParaRPr lang="en-US" dirty="0">
            <a:solidFill>
              <a:schemeClr val="bg1"/>
            </a:solidFill>
          </a:endParaRPr>
        </a:p>
      </dgm:t>
    </dgm:pt>
    <dgm:pt modelId="{CCAE0EF5-3F6B-B449-ACBA-7103A77AC2EE}" type="parTrans" cxnId="{FCC43B20-690A-0D44-A498-485C842518F4}">
      <dgm:prSet/>
      <dgm:spPr/>
      <dgm:t>
        <a:bodyPr/>
        <a:lstStyle/>
        <a:p>
          <a:endParaRPr lang="en-US"/>
        </a:p>
      </dgm:t>
    </dgm:pt>
    <dgm:pt modelId="{D41F8763-5A53-EE47-AF4A-3F7B61E0A698}" type="sibTrans" cxnId="{FCC43B20-690A-0D44-A498-485C842518F4}">
      <dgm:prSet/>
      <dgm:spPr/>
      <dgm:t>
        <a:bodyPr/>
        <a:lstStyle/>
        <a:p>
          <a:endParaRPr lang="en-US"/>
        </a:p>
      </dgm:t>
    </dgm:pt>
    <dgm:pt modelId="{FBBEDEF1-47B7-4D44-B0F5-C146639FD8C2}">
      <dgm:prSet/>
      <dgm:spPr/>
      <dgm:t>
        <a:bodyPr/>
        <a:lstStyle/>
        <a:p>
          <a:pPr rtl="0"/>
          <a:r>
            <a:rPr lang="en-US" dirty="0" smtClean="0"/>
            <a:t>Implicit Styles</a:t>
          </a:r>
          <a:endParaRPr lang="en-US" dirty="0"/>
        </a:p>
      </dgm:t>
    </dgm:pt>
    <dgm:pt modelId="{8DAB1E39-F781-F942-94D8-5D52FE2AA911}" type="parTrans" cxnId="{AAFFE49B-5708-134B-ABDF-FC397A23DEBE}">
      <dgm:prSet/>
      <dgm:spPr/>
      <dgm:t>
        <a:bodyPr/>
        <a:lstStyle/>
        <a:p>
          <a:endParaRPr lang="en-US"/>
        </a:p>
      </dgm:t>
    </dgm:pt>
    <dgm:pt modelId="{E1D96FB7-366A-AD48-9FB3-D33C13AB0946}" type="sibTrans" cxnId="{AAFFE49B-5708-134B-ABDF-FC397A23DEBE}">
      <dgm:prSet/>
      <dgm:spPr/>
      <dgm:t>
        <a:bodyPr/>
        <a:lstStyle/>
        <a:p>
          <a:endParaRPr lang="en-US"/>
        </a:p>
      </dgm:t>
    </dgm:pt>
    <dgm:pt modelId="{5622F505-474D-8543-9647-AD26FFD5AECF}">
      <dgm:prSet/>
      <dgm:spPr/>
      <dgm:t>
        <a:bodyPr/>
        <a:lstStyle/>
        <a:p>
          <a:pPr rtl="0"/>
          <a:r>
            <a:rPr lang="en-US" dirty="0" smtClean="0"/>
            <a:t>Style Inheritance</a:t>
          </a:r>
          <a:endParaRPr lang="en-US" dirty="0"/>
        </a:p>
      </dgm:t>
    </dgm:pt>
    <dgm:pt modelId="{3712D403-D9FA-3946-98C5-26FEA5FAEAAF}" type="parTrans" cxnId="{018498D9-3BA0-2648-9684-0E3364655A63}">
      <dgm:prSet/>
      <dgm:spPr/>
      <dgm:t>
        <a:bodyPr/>
        <a:lstStyle/>
        <a:p>
          <a:endParaRPr lang="en-US"/>
        </a:p>
      </dgm:t>
    </dgm:pt>
    <dgm:pt modelId="{16383FFB-0D2F-BE45-AC75-7E479AA7ED4C}" type="sibTrans" cxnId="{018498D9-3BA0-2648-9684-0E3364655A63}">
      <dgm:prSet/>
      <dgm:spPr/>
      <dgm:t>
        <a:bodyPr/>
        <a:lstStyle/>
        <a:p>
          <a:endParaRPr lang="en-US"/>
        </a:p>
      </dgm:t>
    </dgm:pt>
    <dgm:pt modelId="{9099248C-7CD6-E240-A70C-08C9C49DC3AB}">
      <dgm:prSet/>
      <dgm:spPr/>
      <dgm:t>
        <a:bodyPr/>
        <a:lstStyle/>
        <a:p>
          <a:r>
            <a:rPr lang="en-US" dirty="0" smtClean="0"/>
            <a:t>Allows centralized maintenance of app appearance</a:t>
          </a:r>
          <a:endParaRPr lang="en-US" dirty="0"/>
        </a:p>
      </dgm:t>
    </dgm:pt>
    <dgm:pt modelId="{E79E8A5E-2112-A241-8CAF-38128988FA97}" type="parTrans" cxnId="{07A0FC3B-F3AD-8648-B543-4DC27AF5CDFE}">
      <dgm:prSet/>
      <dgm:spPr/>
      <dgm:t>
        <a:bodyPr/>
        <a:lstStyle/>
        <a:p>
          <a:endParaRPr lang="en-US"/>
        </a:p>
      </dgm:t>
    </dgm:pt>
    <dgm:pt modelId="{7E2A9B98-E9DF-B74F-8776-64C8C5E07455}" type="sibTrans" cxnId="{07A0FC3B-F3AD-8648-B543-4DC27AF5CDFE}">
      <dgm:prSet/>
      <dgm:spPr/>
      <dgm:t>
        <a:bodyPr/>
        <a:lstStyle/>
        <a:p>
          <a:endParaRPr lang="en-US"/>
        </a:p>
      </dgm:t>
    </dgm:pt>
    <dgm:pt modelId="{801433FB-5034-484A-9A64-08EE6868FB0B}">
      <dgm:prSet/>
      <dgm:spPr/>
      <dgm:t>
        <a:bodyPr/>
        <a:lstStyle/>
        <a:p>
          <a:r>
            <a:rPr lang="en-US" dirty="0" smtClean="0"/>
            <a:t>Resource Types</a:t>
          </a:r>
          <a:endParaRPr lang="en-US" dirty="0"/>
        </a:p>
      </dgm:t>
    </dgm:pt>
    <dgm:pt modelId="{97FF58B6-EF15-FA4F-8B74-9DAD996A9C44}" type="parTrans" cxnId="{0BDF6121-C8B2-1B42-B8B9-5FB2B3621E85}">
      <dgm:prSet/>
      <dgm:spPr/>
      <dgm:t>
        <a:bodyPr/>
        <a:lstStyle/>
        <a:p>
          <a:endParaRPr lang="en-US"/>
        </a:p>
      </dgm:t>
    </dgm:pt>
    <dgm:pt modelId="{657F327F-59E9-EE42-9665-AFA8186D5AC8}" type="sibTrans" cxnId="{0BDF6121-C8B2-1B42-B8B9-5FB2B3621E85}">
      <dgm:prSet/>
      <dgm:spPr/>
      <dgm:t>
        <a:bodyPr/>
        <a:lstStyle/>
        <a:p>
          <a:endParaRPr lang="en-US"/>
        </a:p>
      </dgm:t>
    </dgm:pt>
    <dgm:pt modelId="{D910C7E5-0E0C-5D45-941D-EE0669AE2FD0}" type="pres">
      <dgm:prSet presAssocID="{921903D2-3BDD-6D4B-8D0A-55C06C6918E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07E724-069E-C445-98BD-15DA4B7E210F}" type="pres">
      <dgm:prSet presAssocID="{9099248C-7CD6-E240-A70C-08C9C49DC3AB}" presName="parentText" presStyleLbl="node1" presStyleIdx="0" presStyleCnt="5" custScaleY="1656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04E8B-EE7B-D742-9EF1-E4B902E66F80}" type="pres">
      <dgm:prSet presAssocID="{7E2A9B98-E9DF-B74F-8776-64C8C5E07455}" presName="spacer" presStyleCnt="0"/>
      <dgm:spPr/>
    </dgm:pt>
    <dgm:pt modelId="{0C0BE69E-95B7-BF4E-BF19-176606D41512}" type="pres">
      <dgm:prSet presAssocID="{60637079-E766-5E4B-8DCB-8C1A9CAA01E2}" presName="parentText" presStyleLbl="node1" presStyleIdx="1" presStyleCnt="5" custScaleY="137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7C6D9-0D1F-584B-8853-38E3CF4FDCE7}" type="pres">
      <dgm:prSet presAssocID="{0A7E3553-FAF6-214C-81B3-E4392AF20105}" presName="spacer" presStyleCnt="0"/>
      <dgm:spPr/>
    </dgm:pt>
    <dgm:pt modelId="{9CE20FC8-E05D-6344-8B97-039FE0002A99}" type="pres">
      <dgm:prSet presAssocID="{801433FB-5034-484A-9A64-08EE6868FB0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7EFBC3-2587-1440-9CD8-F226D7B27BF5}" type="pres">
      <dgm:prSet presAssocID="{801433FB-5034-484A-9A64-08EE6868FB0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A59F0-BD90-AF4A-AC55-55466CE0D335}" type="pres">
      <dgm:prSet presAssocID="{FBBEDEF1-47B7-4D44-B0F5-C146639FD8C2}" presName="parentText" presStyleLbl="node1" presStyleIdx="3" presStyleCnt="5" custScaleY="1421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7DDDD-36C7-DF40-9D7B-68B1A7B0A744}" type="pres">
      <dgm:prSet presAssocID="{E1D96FB7-366A-AD48-9FB3-D33C13AB0946}" presName="spacer" presStyleCnt="0"/>
      <dgm:spPr/>
    </dgm:pt>
    <dgm:pt modelId="{4BED3BEE-AB3E-4E4F-95FD-CC3420A3DDA3}" type="pres">
      <dgm:prSet presAssocID="{5622F505-474D-8543-9647-AD26FFD5AECF}" presName="parentText" presStyleLbl="node1" presStyleIdx="4" presStyleCnt="5" custScaleY="1303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118E85-26DC-AE46-A002-7BE54F4BB028}" type="presOf" srcId="{FBBEDEF1-47B7-4D44-B0F5-C146639FD8C2}" destId="{A53A59F0-BD90-AF4A-AC55-55466CE0D335}" srcOrd="0" destOrd="0" presId="urn:microsoft.com/office/officeart/2005/8/layout/vList2"/>
    <dgm:cxn modelId="{714494BD-5574-EC40-961C-7E56CEFEB6CC}" type="presOf" srcId="{A00FED14-DF01-5F48-A7F6-DA67AF85FC39}" destId="{D57EFBC3-2587-1440-9CD8-F226D7B27BF5}" srcOrd="0" destOrd="1" presId="urn:microsoft.com/office/officeart/2005/8/layout/vList2"/>
    <dgm:cxn modelId="{018498D9-3BA0-2648-9684-0E3364655A63}" srcId="{921903D2-3BDD-6D4B-8D0A-55C06C6918E1}" destId="{5622F505-474D-8543-9647-AD26FFD5AECF}" srcOrd="4" destOrd="0" parTransId="{3712D403-D9FA-3946-98C5-26FEA5FAEAAF}" sibTransId="{16383FFB-0D2F-BE45-AC75-7E479AA7ED4C}"/>
    <dgm:cxn modelId="{D8032DB5-05DA-6F42-A942-74C7B26B25DD}" type="presOf" srcId="{60637079-E766-5E4B-8DCB-8C1A9CAA01E2}" destId="{0C0BE69E-95B7-BF4E-BF19-176606D41512}" srcOrd="0" destOrd="0" presId="urn:microsoft.com/office/officeart/2005/8/layout/vList2"/>
    <dgm:cxn modelId="{F5CF63C5-1830-2D4D-B0A5-A299B2DBE1A9}" type="presOf" srcId="{BD3AA63B-F47E-214E-9E6F-DB80BE937149}" destId="{D57EFBC3-2587-1440-9CD8-F226D7B27BF5}" srcOrd="0" destOrd="0" presId="urn:microsoft.com/office/officeart/2005/8/layout/vList2"/>
    <dgm:cxn modelId="{4C1C48AE-39EF-AB45-9B05-D861A17AD759}" type="presOf" srcId="{9099248C-7CD6-E240-A70C-08C9C49DC3AB}" destId="{2407E724-069E-C445-98BD-15DA4B7E210F}" srcOrd="0" destOrd="0" presId="urn:microsoft.com/office/officeart/2005/8/layout/vList2"/>
    <dgm:cxn modelId="{07A0FC3B-F3AD-8648-B543-4DC27AF5CDFE}" srcId="{921903D2-3BDD-6D4B-8D0A-55C06C6918E1}" destId="{9099248C-7CD6-E240-A70C-08C9C49DC3AB}" srcOrd="0" destOrd="0" parTransId="{E79E8A5E-2112-A241-8CAF-38128988FA97}" sibTransId="{7E2A9B98-E9DF-B74F-8776-64C8C5E07455}"/>
    <dgm:cxn modelId="{E9EEEE71-D277-C444-9A5E-09C0D63254AE}" type="presOf" srcId="{921903D2-3BDD-6D4B-8D0A-55C06C6918E1}" destId="{D910C7E5-0E0C-5D45-941D-EE0669AE2FD0}" srcOrd="0" destOrd="0" presId="urn:microsoft.com/office/officeart/2005/8/layout/vList2"/>
    <dgm:cxn modelId="{AAFFE49B-5708-134B-ABDF-FC397A23DEBE}" srcId="{921903D2-3BDD-6D4B-8D0A-55C06C6918E1}" destId="{FBBEDEF1-47B7-4D44-B0F5-C146639FD8C2}" srcOrd="3" destOrd="0" parTransId="{8DAB1E39-F781-F942-94D8-5D52FE2AA911}" sibTransId="{E1D96FB7-366A-AD48-9FB3-D33C13AB0946}"/>
    <dgm:cxn modelId="{0BDF6121-C8B2-1B42-B8B9-5FB2B3621E85}" srcId="{921903D2-3BDD-6D4B-8D0A-55C06C6918E1}" destId="{801433FB-5034-484A-9A64-08EE6868FB0B}" srcOrd="2" destOrd="0" parTransId="{97FF58B6-EF15-FA4F-8B74-9DAD996A9C44}" sibTransId="{657F327F-59E9-EE42-9665-AFA8186D5AC8}"/>
    <dgm:cxn modelId="{B56C6C8C-CDD1-D340-8FE8-FADC88D3DBFF}" srcId="{921903D2-3BDD-6D4B-8D0A-55C06C6918E1}" destId="{60637079-E766-5E4B-8DCB-8C1A9CAA01E2}" srcOrd="1" destOrd="0" parTransId="{718028AB-A9EB-2A45-B655-6381E905A9DD}" sibTransId="{0A7E3553-FAF6-214C-81B3-E4392AF20105}"/>
    <dgm:cxn modelId="{DDE07254-922F-F746-B8F0-FE40EE700927}" type="presOf" srcId="{5622F505-474D-8543-9647-AD26FFD5AECF}" destId="{4BED3BEE-AB3E-4E4F-95FD-CC3420A3DDA3}" srcOrd="0" destOrd="0" presId="urn:microsoft.com/office/officeart/2005/8/layout/vList2"/>
    <dgm:cxn modelId="{69E0EC5F-5F3C-CC4D-A503-3D5B62A30B4A}" type="presOf" srcId="{801433FB-5034-484A-9A64-08EE6868FB0B}" destId="{9CE20FC8-E05D-6344-8B97-039FE0002A99}" srcOrd="0" destOrd="0" presId="urn:microsoft.com/office/officeart/2005/8/layout/vList2"/>
    <dgm:cxn modelId="{907AF917-E208-1047-B8E8-1E6495FC891C}" srcId="{801433FB-5034-484A-9A64-08EE6868FB0B}" destId="{BD3AA63B-F47E-214E-9E6F-DB80BE937149}" srcOrd="0" destOrd="0" parTransId="{20546FB9-02E5-B547-A5EB-8AEE7B38D89A}" sibTransId="{E7B177AE-338A-A546-935E-97EFF27E8618}"/>
    <dgm:cxn modelId="{FCC43B20-690A-0D44-A498-485C842518F4}" srcId="{801433FB-5034-484A-9A64-08EE6868FB0B}" destId="{A00FED14-DF01-5F48-A7F6-DA67AF85FC39}" srcOrd="1" destOrd="0" parTransId="{CCAE0EF5-3F6B-B449-ACBA-7103A77AC2EE}" sibTransId="{D41F8763-5A53-EE47-AF4A-3F7B61E0A698}"/>
    <dgm:cxn modelId="{3A6EFE0D-C421-8140-9291-E58B479F3885}" type="presParOf" srcId="{D910C7E5-0E0C-5D45-941D-EE0669AE2FD0}" destId="{2407E724-069E-C445-98BD-15DA4B7E210F}" srcOrd="0" destOrd="0" presId="urn:microsoft.com/office/officeart/2005/8/layout/vList2"/>
    <dgm:cxn modelId="{DA6F6F53-5575-3544-AC41-D75D883E9411}" type="presParOf" srcId="{D910C7E5-0E0C-5D45-941D-EE0669AE2FD0}" destId="{04B04E8B-EE7B-D742-9EF1-E4B902E66F80}" srcOrd="1" destOrd="0" presId="urn:microsoft.com/office/officeart/2005/8/layout/vList2"/>
    <dgm:cxn modelId="{67EF975E-5D82-4544-AFF4-3D35D32A005F}" type="presParOf" srcId="{D910C7E5-0E0C-5D45-941D-EE0669AE2FD0}" destId="{0C0BE69E-95B7-BF4E-BF19-176606D41512}" srcOrd="2" destOrd="0" presId="urn:microsoft.com/office/officeart/2005/8/layout/vList2"/>
    <dgm:cxn modelId="{369758F6-F40A-8244-945F-F781A7C0ED8D}" type="presParOf" srcId="{D910C7E5-0E0C-5D45-941D-EE0669AE2FD0}" destId="{3FB7C6D9-0D1F-584B-8853-38E3CF4FDCE7}" srcOrd="3" destOrd="0" presId="urn:microsoft.com/office/officeart/2005/8/layout/vList2"/>
    <dgm:cxn modelId="{3404FD70-76AC-3948-9EBB-73CD4917167D}" type="presParOf" srcId="{D910C7E5-0E0C-5D45-941D-EE0669AE2FD0}" destId="{9CE20FC8-E05D-6344-8B97-039FE0002A99}" srcOrd="4" destOrd="0" presId="urn:microsoft.com/office/officeart/2005/8/layout/vList2"/>
    <dgm:cxn modelId="{27CE0A6A-3AD5-4545-B911-5C19BACDE022}" type="presParOf" srcId="{D910C7E5-0E0C-5D45-941D-EE0669AE2FD0}" destId="{D57EFBC3-2587-1440-9CD8-F226D7B27BF5}" srcOrd="5" destOrd="0" presId="urn:microsoft.com/office/officeart/2005/8/layout/vList2"/>
    <dgm:cxn modelId="{B2C187A9-E864-FB4F-B58F-6A59401655EB}" type="presParOf" srcId="{D910C7E5-0E0C-5D45-941D-EE0669AE2FD0}" destId="{A53A59F0-BD90-AF4A-AC55-55466CE0D335}" srcOrd="6" destOrd="0" presId="urn:microsoft.com/office/officeart/2005/8/layout/vList2"/>
    <dgm:cxn modelId="{4668DFFD-7099-3146-A0E2-D468C8235FFA}" type="presParOf" srcId="{D910C7E5-0E0C-5D45-941D-EE0669AE2FD0}" destId="{8907DDDD-36C7-DF40-9D7B-68B1A7B0A744}" srcOrd="7" destOrd="0" presId="urn:microsoft.com/office/officeart/2005/8/layout/vList2"/>
    <dgm:cxn modelId="{BDDC9C63-3AA5-834F-9A42-AEC30E93DAF4}" type="presParOf" srcId="{D910C7E5-0E0C-5D45-941D-EE0669AE2FD0}" destId="{4BED3BEE-AB3E-4E4F-95FD-CC3420A3DDA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07D0B5-01AE-0D41-BF29-45FEC0E83C2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AC70EE-CBFB-BD4D-98DC-42526ACB2AA2}">
      <dgm:prSet/>
      <dgm:spPr/>
      <dgm:t>
        <a:bodyPr/>
        <a:lstStyle/>
        <a:p>
          <a:pPr rtl="0"/>
          <a:r>
            <a:rPr lang="en-US" smtClean="0"/>
            <a:t>Based on views</a:t>
          </a:r>
          <a:endParaRPr lang="en-US"/>
        </a:p>
      </dgm:t>
    </dgm:pt>
    <dgm:pt modelId="{42C2E53F-330E-F446-9780-F806E0D0BD96}" type="parTrans" cxnId="{756AE49A-0977-D14A-AE59-5D8C85E8137B}">
      <dgm:prSet/>
      <dgm:spPr/>
      <dgm:t>
        <a:bodyPr/>
        <a:lstStyle/>
        <a:p>
          <a:endParaRPr lang="en-US"/>
        </a:p>
      </dgm:t>
    </dgm:pt>
    <dgm:pt modelId="{DA7DD910-C084-8A48-8F82-989E962FD192}" type="sibTrans" cxnId="{756AE49A-0977-D14A-AE59-5D8C85E8137B}">
      <dgm:prSet/>
      <dgm:spPr/>
      <dgm:t>
        <a:bodyPr/>
        <a:lstStyle/>
        <a:p>
          <a:endParaRPr lang="en-US"/>
        </a:p>
      </dgm:t>
    </dgm:pt>
    <dgm:pt modelId="{AD334A3A-618E-194F-8979-709957C7538E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Extend existing views</a:t>
          </a:r>
          <a:endParaRPr lang="en-US" dirty="0">
            <a:solidFill>
              <a:schemeClr val="bg1"/>
            </a:solidFill>
          </a:endParaRPr>
        </a:p>
      </dgm:t>
    </dgm:pt>
    <dgm:pt modelId="{092AEEBA-0D07-1F45-8D39-18529F94D029}" type="parTrans" cxnId="{6C7A71FD-5C03-324E-BA66-4C4E665D0EA2}">
      <dgm:prSet/>
      <dgm:spPr/>
      <dgm:t>
        <a:bodyPr/>
        <a:lstStyle/>
        <a:p>
          <a:endParaRPr lang="en-US"/>
        </a:p>
      </dgm:t>
    </dgm:pt>
    <dgm:pt modelId="{F58BDCA4-D0E3-9944-BCD9-3A6B58739470}" type="sibTrans" cxnId="{6C7A71FD-5C03-324E-BA66-4C4E665D0EA2}">
      <dgm:prSet/>
      <dgm:spPr/>
      <dgm:t>
        <a:bodyPr/>
        <a:lstStyle/>
        <a:p>
          <a:endParaRPr lang="en-US"/>
        </a:p>
      </dgm:t>
    </dgm:pt>
    <dgm:pt modelId="{57A2BB7E-0E5B-6745-A643-882669770697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Create new views derived from (</a:t>
          </a:r>
          <a:r>
            <a:rPr lang="en-US" dirty="0" err="1" smtClean="0">
              <a:solidFill>
                <a:schemeClr val="bg1"/>
              </a:solidFill>
            </a:rPr>
            <a:t>VisualElement</a:t>
          </a:r>
          <a:r>
            <a:rPr lang="en-US" dirty="0" smtClean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4A48148A-AAF7-044F-828D-80CC6D96378B}" type="parTrans" cxnId="{7713DDC4-C78D-DF4E-9CA8-9F7043351C67}">
      <dgm:prSet/>
      <dgm:spPr/>
      <dgm:t>
        <a:bodyPr/>
        <a:lstStyle/>
        <a:p>
          <a:endParaRPr lang="en-US"/>
        </a:p>
      </dgm:t>
    </dgm:pt>
    <dgm:pt modelId="{7FF15604-2A70-6447-9756-C5E95D68D7CB}" type="sibTrans" cxnId="{7713DDC4-C78D-DF4E-9CA8-9F7043351C67}">
      <dgm:prSet/>
      <dgm:spPr/>
      <dgm:t>
        <a:bodyPr/>
        <a:lstStyle/>
        <a:p>
          <a:endParaRPr lang="en-US"/>
        </a:p>
      </dgm:t>
    </dgm:pt>
    <dgm:pt modelId="{3C1DDB4F-7487-C140-95DE-D001A34DDACD}">
      <dgm:prSet/>
      <dgm:spPr/>
      <dgm:t>
        <a:bodyPr/>
        <a:lstStyle/>
        <a:p>
          <a:pPr rtl="0"/>
          <a:r>
            <a:rPr lang="en-US" smtClean="0"/>
            <a:t>Render written per platform</a:t>
          </a:r>
          <a:endParaRPr lang="en-US"/>
        </a:p>
      </dgm:t>
    </dgm:pt>
    <dgm:pt modelId="{3D69D032-14E4-6D46-B6B7-923AA093F21D}" type="parTrans" cxnId="{4E6D5B79-A7F6-7148-925E-FEAE4106E43F}">
      <dgm:prSet/>
      <dgm:spPr/>
      <dgm:t>
        <a:bodyPr/>
        <a:lstStyle/>
        <a:p>
          <a:endParaRPr lang="en-US"/>
        </a:p>
      </dgm:t>
    </dgm:pt>
    <dgm:pt modelId="{AA1D0AC5-342F-4C43-9436-B9814E615134}" type="sibTrans" cxnId="{4E6D5B79-A7F6-7148-925E-FEAE4106E43F}">
      <dgm:prSet/>
      <dgm:spPr/>
      <dgm:t>
        <a:bodyPr/>
        <a:lstStyle/>
        <a:p>
          <a:endParaRPr lang="en-US"/>
        </a:p>
      </dgm:t>
    </dgm:pt>
    <dgm:pt modelId="{9B8DD29A-AF6E-084A-AAAA-75294314B98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Extend existing renderers</a:t>
          </a:r>
          <a:endParaRPr lang="en-US" dirty="0">
            <a:solidFill>
              <a:schemeClr val="bg1"/>
            </a:solidFill>
          </a:endParaRPr>
        </a:p>
      </dgm:t>
    </dgm:pt>
    <dgm:pt modelId="{00650D3E-A76B-7C4C-9946-D032986C5630}" type="parTrans" cxnId="{9FA9CF7A-FC53-4C44-9E24-6AF0E4DCDD31}">
      <dgm:prSet/>
      <dgm:spPr/>
      <dgm:t>
        <a:bodyPr/>
        <a:lstStyle/>
        <a:p>
          <a:endParaRPr lang="en-US"/>
        </a:p>
      </dgm:t>
    </dgm:pt>
    <dgm:pt modelId="{05D10D02-D493-0B4F-8B38-19758D48B18D}" type="sibTrans" cxnId="{9FA9CF7A-FC53-4C44-9E24-6AF0E4DCDD31}">
      <dgm:prSet/>
      <dgm:spPr/>
      <dgm:t>
        <a:bodyPr/>
        <a:lstStyle/>
        <a:p>
          <a:endParaRPr lang="en-US"/>
        </a:p>
      </dgm:t>
    </dgm:pt>
    <dgm:pt modelId="{2553801C-0E16-9043-809D-61E27FA2C188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Create new renderers derived from (</a:t>
          </a:r>
          <a:r>
            <a:rPr lang="en-US" dirty="0" err="1" smtClean="0">
              <a:solidFill>
                <a:schemeClr val="bg1"/>
              </a:solidFill>
            </a:rPr>
            <a:t>VisualElementRenderer</a:t>
          </a:r>
          <a:r>
            <a:rPr lang="en-US" dirty="0" smtClean="0"/>
            <a:t>)</a:t>
          </a:r>
          <a:endParaRPr lang="en-US" dirty="0"/>
        </a:p>
      </dgm:t>
    </dgm:pt>
    <dgm:pt modelId="{029B086E-DE83-D649-9E39-C7A8C1ACC78A}" type="parTrans" cxnId="{3C4DC839-9BE0-CB4D-B009-654548C2B7B4}">
      <dgm:prSet/>
      <dgm:spPr/>
      <dgm:t>
        <a:bodyPr/>
        <a:lstStyle/>
        <a:p>
          <a:endParaRPr lang="en-US"/>
        </a:p>
      </dgm:t>
    </dgm:pt>
    <dgm:pt modelId="{6CF7C82D-20A9-054F-9FA9-658F98CCA056}" type="sibTrans" cxnId="{3C4DC839-9BE0-CB4D-B009-654548C2B7B4}">
      <dgm:prSet/>
      <dgm:spPr/>
      <dgm:t>
        <a:bodyPr/>
        <a:lstStyle/>
        <a:p>
          <a:endParaRPr lang="en-US"/>
        </a:p>
      </dgm:t>
    </dgm:pt>
    <dgm:pt modelId="{EE640E1C-AFD5-CA4C-AD13-AF0B35B090FB}">
      <dgm:prSet/>
      <dgm:spPr/>
      <dgm:t>
        <a:bodyPr/>
        <a:lstStyle/>
        <a:p>
          <a:pPr rtl="0"/>
          <a:r>
            <a:rPr lang="en-US" smtClean="0"/>
            <a:t>Platform renderers must be registered at namespace level</a:t>
          </a:r>
          <a:endParaRPr lang="en-US"/>
        </a:p>
      </dgm:t>
    </dgm:pt>
    <dgm:pt modelId="{6D0CF6BC-15CC-EA4F-9059-6BAD6F5213A6}" type="parTrans" cxnId="{5CCB346C-1E32-DA45-8CB4-758465393702}">
      <dgm:prSet/>
      <dgm:spPr/>
      <dgm:t>
        <a:bodyPr/>
        <a:lstStyle/>
        <a:p>
          <a:endParaRPr lang="en-US"/>
        </a:p>
      </dgm:t>
    </dgm:pt>
    <dgm:pt modelId="{48D24EA1-164F-F040-8CD7-58AA5543ACBD}" type="sibTrans" cxnId="{5CCB346C-1E32-DA45-8CB4-758465393702}">
      <dgm:prSet/>
      <dgm:spPr/>
      <dgm:t>
        <a:bodyPr/>
        <a:lstStyle/>
        <a:p>
          <a:endParaRPr lang="en-US"/>
        </a:p>
      </dgm:t>
    </dgm:pt>
    <dgm:pt modelId="{78718240-B6E0-1849-A1CA-BF63B4945844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[assembly: </a:t>
          </a:r>
          <a:r>
            <a:rPr lang="en-US" dirty="0" err="1" smtClean="0">
              <a:solidFill>
                <a:schemeClr val="bg1"/>
              </a:solidFill>
            </a:rPr>
            <a:t>ExportRenderer</a:t>
          </a:r>
          <a:r>
            <a:rPr lang="en-US" dirty="0" smtClean="0">
              <a:solidFill>
                <a:schemeClr val="bg1"/>
              </a:solidFill>
            </a:rPr>
            <a:t>(</a:t>
          </a:r>
          <a:r>
            <a:rPr lang="en-US" dirty="0" err="1" smtClean="0">
              <a:solidFill>
                <a:schemeClr val="bg1"/>
              </a:solidFill>
            </a:rPr>
            <a:t>typeof</a:t>
          </a:r>
          <a:r>
            <a:rPr lang="en-US" dirty="0" smtClean="0">
              <a:solidFill>
                <a:schemeClr val="bg1"/>
              </a:solidFill>
            </a:rPr>
            <a:t>(</a:t>
          </a:r>
          <a:r>
            <a:rPr lang="en-US" dirty="0" err="1" smtClean="0">
              <a:solidFill>
                <a:schemeClr val="bg1"/>
              </a:solidFill>
            </a:rPr>
            <a:t>ExtendedEntry</a:t>
          </a:r>
          <a:r>
            <a:rPr lang="en-US" dirty="0" smtClean="0">
              <a:solidFill>
                <a:schemeClr val="bg1"/>
              </a:solidFill>
            </a:rPr>
            <a:t>), </a:t>
          </a:r>
          <a:r>
            <a:rPr lang="en-US" dirty="0" err="1" smtClean="0">
              <a:solidFill>
                <a:schemeClr val="bg1"/>
              </a:solidFill>
            </a:rPr>
            <a:t>typeof</a:t>
          </a:r>
          <a:r>
            <a:rPr lang="en-US" dirty="0" smtClean="0">
              <a:solidFill>
                <a:schemeClr val="bg1"/>
              </a:solidFill>
            </a:rPr>
            <a:t>(</a:t>
          </a:r>
          <a:r>
            <a:rPr lang="en-US" dirty="0" err="1" smtClean="0">
              <a:solidFill>
                <a:schemeClr val="bg1"/>
              </a:solidFill>
            </a:rPr>
            <a:t>ExtendedEntryRenderer</a:t>
          </a:r>
          <a:r>
            <a:rPr lang="en-US" dirty="0" smtClean="0">
              <a:solidFill>
                <a:schemeClr val="bg1"/>
              </a:solidFill>
            </a:rPr>
            <a:t>))]</a:t>
          </a:r>
          <a:endParaRPr lang="en-US" dirty="0">
            <a:solidFill>
              <a:schemeClr val="bg1"/>
            </a:solidFill>
          </a:endParaRPr>
        </a:p>
      </dgm:t>
    </dgm:pt>
    <dgm:pt modelId="{D3C63764-AE86-FD44-815B-B46B9A92112E}" type="parTrans" cxnId="{5B8BF6E7-49DF-854B-9274-C2CE7FE381F9}">
      <dgm:prSet/>
      <dgm:spPr/>
      <dgm:t>
        <a:bodyPr/>
        <a:lstStyle/>
        <a:p>
          <a:endParaRPr lang="en-US"/>
        </a:p>
      </dgm:t>
    </dgm:pt>
    <dgm:pt modelId="{C2101FB2-096D-2944-BF19-35216B8A6BEF}" type="sibTrans" cxnId="{5B8BF6E7-49DF-854B-9274-C2CE7FE381F9}">
      <dgm:prSet/>
      <dgm:spPr/>
      <dgm:t>
        <a:bodyPr/>
        <a:lstStyle/>
        <a:p>
          <a:endParaRPr lang="en-US"/>
        </a:p>
      </dgm:t>
    </dgm:pt>
    <dgm:pt modelId="{E8D9EC44-36D9-FD44-90E1-9F8BD2C57C9B}" type="pres">
      <dgm:prSet presAssocID="{0607D0B5-01AE-0D41-BF29-45FEC0E83C2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221346-C2A3-2146-B38D-60D103CA6028}" type="pres">
      <dgm:prSet presAssocID="{D6AC70EE-CBFB-BD4D-98DC-42526ACB2AA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5A3FE-F552-CE41-9147-2E40FB810E36}" type="pres">
      <dgm:prSet presAssocID="{D6AC70EE-CBFB-BD4D-98DC-42526ACB2AA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416D4F-A02E-2B47-BEF1-0894CA339CCD}" type="pres">
      <dgm:prSet presAssocID="{3C1DDB4F-7487-C140-95DE-D001A34DDAC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C50DE-B20A-0E42-888C-590850138261}" type="pres">
      <dgm:prSet presAssocID="{3C1DDB4F-7487-C140-95DE-D001A34DDAC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C7640-EC3A-6745-A7B4-333609B1D11E}" type="pres">
      <dgm:prSet presAssocID="{EE640E1C-AFD5-CA4C-AD13-AF0B35B090F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59BC6-F561-0644-B18C-65855DA32E81}" type="pres">
      <dgm:prSet presAssocID="{EE640E1C-AFD5-CA4C-AD13-AF0B35B090FB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6DE0FB-56D6-EB42-B1E1-23ADAECC9904}" type="presOf" srcId="{AD334A3A-618E-194F-8979-709957C7538E}" destId="{2BB5A3FE-F552-CE41-9147-2E40FB810E36}" srcOrd="0" destOrd="0" presId="urn:microsoft.com/office/officeart/2005/8/layout/vList2"/>
    <dgm:cxn modelId="{5CCB346C-1E32-DA45-8CB4-758465393702}" srcId="{0607D0B5-01AE-0D41-BF29-45FEC0E83C2D}" destId="{EE640E1C-AFD5-CA4C-AD13-AF0B35B090FB}" srcOrd="2" destOrd="0" parTransId="{6D0CF6BC-15CC-EA4F-9059-6BAD6F5213A6}" sibTransId="{48D24EA1-164F-F040-8CD7-58AA5543ACBD}"/>
    <dgm:cxn modelId="{9C925A31-EF45-414E-832C-5769A2D48AB4}" type="presOf" srcId="{D6AC70EE-CBFB-BD4D-98DC-42526ACB2AA2}" destId="{48221346-C2A3-2146-B38D-60D103CA6028}" srcOrd="0" destOrd="0" presId="urn:microsoft.com/office/officeart/2005/8/layout/vList2"/>
    <dgm:cxn modelId="{B9E41DA6-B72B-FE4A-86F1-C0DFE512AFBF}" type="presOf" srcId="{78718240-B6E0-1849-A1CA-BF63B4945844}" destId="{79559BC6-F561-0644-B18C-65855DA32E81}" srcOrd="0" destOrd="0" presId="urn:microsoft.com/office/officeart/2005/8/layout/vList2"/>
    <dgm:cxn modelId="{5B8BF6E7-49DF-854B-9274-C2CE7FE381F9}" srcId="{EE640E1C-AFD5-CA4C-AD13-AF0B35B090FB}" destId="{78718240-B6E0-1849-A1CA-BF63B4945844}" srcOrd="0" destOrd="0" parTransId="{D3C63764-AE86-FD44-815B-B46B9A92112E}" sibTransId="{C2101FB2-096D-2944-BF19-35216B8A6BEF}"/>
    <dgm:cxn modelId="{F375DCE5-57EB-C84A-ACBB-08CFB70C0ED6}" type="presOf" srcId="{3C1DDB4F-7487-C140-95DE-D001A34DDACD}" destId="{66416D4F-A02E-2B47-BEF1-0894CA339CCD}" srcOrd="0" destOrd="0" presId="urn:microsoft.com/office/officeart/2005/8/layout/vList2"/>
    <dgm:cxn modelId="{7713DDC4-C78D-DF4E-9CA8-9F7043351C67}" srcId="{D6AC70EE-CBFB-BD4D-98DC-42526ACB2AA2}" destId="{57A2BB7E-0E5B-6745-A643-882669770697}" srcOrd="1" destOrd="0" parTransId="{4A48148A-AAF7-044F-828D-80CC6D96378B}" sibTransId="{7FF15604-2A70-6447-9756-C5E95D68D7CB}"/>
    <dgm:cxn modelId="{9FA9CF7A-FC53-4C44-9E24-6AF0E4DCDD31}" srcId="{3C1DDB4F-7487-C140-95DE-D001A34DDACD}" destId="{9B8DD29A-AF6E-084A-AAAA-75294314B982}" srcOrd="0" destOrd="0" parTransId="{00650D3E-A76B-7C4C-9946-D032986C5630}" sibTransId="{05D10D02-D493-0B4F-8B38-19758D48B18D}"/>
    <dgm:cxn modelId="{3C4DC839-9BE0-CB4D-B009-654548C2B7B4}" srcId="{3C1DDB4F-7487-C140-95DE-D001A34DDACD}" destId="{2553801C-0E16-9043-809D-61E27FA2C188}" srcOrd="1" destOrd="0" parTransId="{029B086E-DE83-D649-9E39-C7A8C1ACC78A}" sibTransId="{6CF7C82D-20A9-054F-9FA9-658F98CCA056}"/>
    <dgm:cxn modelId="{6C7A71FD-5C03-324E-BA66-4C4E665D0EA2}" srcId="{D6AC70EE-CBFB-BD4D-98DC-42526ACB2AA2}" destId="{AD334A3A-618E-194F-8979-709957C7538E}" srcOrd="0" destOrd="0" parTransId="{092AEEBA-0D07-1F45-8D39-18529F94D029}" sibTransId="{F58BDCA4-D0E3-9944-BCD9-3A6B58739470}"/>
    <dgm:cxn modelId="{4E6D5B79-A7F6-7148-925E-FEAE4106E43F}" srcId="{0607D0B5-01AE-0D41-BF29-45FEC0E83C2D}" destId="{3C1DDB4F-7487-C140-95DE-D001A34DDACD}" srcOrd="1" destOrd="0" parTransId="{3D69D032-14E4-6D46-B6B7-923AA093F21D}" sibTransId="{AA1D0AC5-342F-4C43-9436-B9814E615134}"/>
    <dgm:cxn modelId="{4DC18A0A-FFAE-AA46-A455-4BAAEBE33974}" type="presOf" srcId="{9B8DD29A-AF6E-084A-AAAA-75294314B982}" destId="{7B0C50DE-B20A-0E42-888C-590850138261}" srcOrd="0" destOrd="0" presId="urn:microsoft.com/office/officeart/2005/8/layout/vList2"/>
    <dgm:cxn modelId="{875AE5CB-52D8-534A-BCDE-297D5B4CD62B}" type="presOf" srcId="{57A2BB7E-0E5B-6745-A643-882669770697}" destId="{2BB5A3FE-F552-CE41-9147-2E40FB810E36}" srcOrd="0" destOrd="1" presId="urn:microsoft.com/office/officeart/2005/8/layout/vList2"/>
    <dgm:cxn modelId="{B338D686-BF9C-804A-86B7-7D44353DB1D5}" type="presOf" srcId="{0607D0B5-01AE-0D41-BF29-45FEC0E83C2D}" destId="{E8D9EC44-36D9-FD44-90E1-9F8BD2C57C9B}" srcOrd="0" destOrd="0" presId="urn:microsoft.com/office/officeart/2005/8/layout/vList2"/>
    <dgm:cxn modelId="{756AE49A-0977-D14A-AE59-5D8C85E8137B}" srcId="{0607D0B5-01AE-0D41-BF29-45FEC0E83C2D}" destId="{D6AC70EE-CBFB-BD4D-98DC-42526ACB2AA2}" srcOrd="0" destOrd="0" parTransId="{42C2E53F-330E-F446-9780-F806E0D0BD96}" sibTransId="{DA7DD910-C084-8A48-8F82-989E962FD192}"/>
    <dgm:cxn modelId="{1212218A-BBA5-3D40-8F8E-9D7F3B766BF0}" type="presOf" srcId="{2553801C-0E16-9043-809D-61E27FA2C188}" destId="{7B0C50DE-B20A-0E42-888C-590850138261}" srcOrd="0" destOrd="1" presId="urn:microsoft.com/office/officeart/2005/8/layout/vList2"/>
    <dgm:cxn modelId="{1CA6A442-5332-FD45-A939-DC48A08A39FD}" type="presOf" srcId="{EE640E1C-AFD5-CA4C-AD13-AF0B35B090FB}" destId="{CE5C7640-EC3A-6745-A7B4-333609B1D11E}" srcOrd="0" destOrd="0" presId="urn:microsoft.com/office/officeart/2005/8/layout/vList2"/>
    <dgm:cxn modelId="{72979551-A34B-7E4E-99B2-169D3B16C2B2}" type="presParOf" srcId="{E8D9EC44-36D9-FD44-90E1-9F8BD2C57C9B}" destId="{48221346-C2A3-2146-B38D-60D103CA6028}" srcOrd="0" destOrd="0" presId="urn:microsoft.com/office/officeart/2005/8/layout/vList2"/>
    <dgm:cxn modelId="{F4E32924-4DA6-6245-8412-D38172E3CD6B}" type="presParOf" srcId="{E8D9EC44-36D9-FD44-90E1-9F8BD2C57C9B}" destId="{2BB5A3FE-F552-CE41-9147-2E40FB810E36}" srcOrd="1" destOrd="0" presId="urn:microsoft.com/office/officeart/2005/8/layout/vList2"/>
    <dgm:cxn modelId="{0CF83D01-BAFD-7041-A2E0-DA078610032F}" type="presParOf" srcId="{E8D9EC44-36D9-FD44-90E1-9F8BD2C57C9B}" destId="{66416D4F-A02E-2B47-BEF1-0894CA339CCD}" srcOrd="2" destOrd="0" presId="urn:microsoft.com/office/officeart/2005/8/layout/vList2"/>
    <dgm:cxn modelId="{0D0F9705-278C-C747-830B-FD99B7DF485C}" type="presParOf" srcId="{E8D9EC44-36D9-FD44-90E1-9F8BD2C57C9B}" destId="{7B0C50DE-B20A-0E42-888C-590850138261}" srcOrd="3" destOrd="0" presId="urn:microsoft.com/office/officeart/2005/8/layout/vList2"/>
    <dgm:cxn modelId="{3DA5E947-E15A-E54A-AE29-381CB948C594}" type="presParOf" srcId="{E8D9EC44-36D9-FD44-90E1-9F8BD2C57C9B}" destId="{CE5C7640-EC3A-6745-A7B4-333609B1D11E}" srcOrd="4" destOrd="0" presId="urn:microsoft.com/office/officeart/2005/8/layout/vList2"/>
    <dgm:cxn modelId="{35B9975C-7A34-2C43-8795-45C333BD3F12}" type="presParOf" srcId="{E8D9EC44-36D9-FD44-90E1-9F8BD2C57C9B}" destId="{79559BC6-F561-0644-B18C-65855DA32E8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694A67-3363-1340-8D0B-482AB717224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F7A34B-FCCD-7A4E-8F2C-AD6D313AEF43}">
      <dgm:prSet/>
      <dgm:spPr/>
      <dgm:t>
        <a:bodyPr/>
        <a:lstStyle/>
        <a:p>
          <a:pPr rtl="0"/>
          <a:r>
            <a:rPr lang="en-US" smtClean="0"/>
            <a:t>Generic Views can be created</a:t>
          </a:r>
          <a:endParaRPr lang="en-US"/>
        </a:p>
      </dgm:t>
    </dgm:pt>
    <dgm:pt modelId="{6C771D1C-B071-7C46-934D-59A50473E487}" type="parTrans" cxnId="{8BA58ADB-78FA-3544-998E-82869D1CE267}">
      <dgm:prSet/>
      <dgm:spPr/>
      <dgm:t>
        <a:bodyPr/>
        <a:lstStyle/>
        <a:p>
          <a:endParaRPr lang="en-US"/>
        </a:p>
      </dgm:t>
    </dgm:pt>
    <dgm:pt modelId="{0C1D0FF8-8167-7C4B-BD73-A2535BAF736E}" type="sibTrans" cxnId="{8BA58ADB-78FA-3544-998E-82869D1CE267}">
      <dgm:prSet/>
      <dgm:spPr/>
      <dgm:t>
        <a:bodyPr/>
        <a:lstStyle/>
        <a:p>
          <a:endParaRPr lang="en-US"/>
        </a:p>
      </dgm:t>
    </dgm:pt>
    <dgm:pt modelId="{61B3FEE8-FC2C-FD4E-B546-1EDBB167935F}">
      <dgm:prSet/>
      <dgm:spPr/>
      <dgm:t>
        <a:bodyPr/>
        <a:lstStyle/>
        <a:p>
          <a:pPr rtl="0"/>
          <a:r>
            <a:rPr lang="en-US" smtClean="0"/>
            <a:t>Renderers resolved by type matching</a:t>
          </a:r>
          <a:endParaRPr lang="en-US"/>
        </a:p>
      </dgm:t>
    </dgm:pt>
    <dgm:pt modelId="{1845627A-06A4-1E4E-9322-3A22871DD813}" type="parTrans" cxnId="{FD7AAE90-BDFD-2147-91A3-E2F7C1E2FA5C}">
      <dgm:prSet/>
      <dgm:spPr/>
      <dgm:t>
        <a:bodyPr/>
        <a:lstStyle/>
        <a:p>
          <a:endParaRPr lang="en-US"/>
        </a:p>
      </dgm:t>
    </dgm:pt>
    <dgm:pt modelId="{5460E998-2D1D-FB49-A2D0-59D9BAF27D9E}" type="sibTrans" cxnId="{FD7AAE90-BDFD-2147-91A3-E2F7C1E2FA5C}">
      <dgm:prSet/>
      <dgm:spPr/>
      <dgm:t>
        <a:bodyPr/>
        <a:lstStyle/>
        <a:p>
          <a:endParaRPr lang="en-US"/>
        </a:p>
      </dgm:t>
    </dgm:pt>
    <dgm:pt modelId="{274181C5-F8C3-CA44-92A6-ED673F7D49B2}">
      <dgm:prSet/>
      <dgm:spPr/>
      <dgm:t>
        <a:bodyPr/>
        <a:lstStyle/>
        <a:p>
          <a:pPr rtl="0"/>
          <a:r>
            <a:rPr lang="en-US" dirty="0" smtClean="0"/>
            <a:t>No way to match a generic registration lines</a:t>
          </a:r>
          <a:endParaRPr lang="en-US" dirty="0"/>
        </a:p>
      </dgm:t>
    </dgm:pt>
    <dgm:pt modelId="{E8BB7E99-ACAE-0742-9CFA-E521CE462939}" type="parTrans" cxnId="{83F2B351-25B8-C44D-B41B-7850EAA0CC24}">
      <dgm:prSet/>
      <dgm:spPr/>
      <dgm:t>
        <a:bodyPr/>
        <a:lstStyle/>
        <a:p>
          <a:endParaRPr lang="en-US"/>
        </a:p>
      </dgm:t>
    </dgm:pt>
    <dgm:pt modelId="{3F7061AD-011C-DC4D-828F-342AD73FFEDB}" type="sibTrans" cxnId="{83F2B351-25B8-C44D-B41B-7850EAA0CC24}">
      <dgm:prSet/>
      <dgm:spPr/>
      <dgm:t>
        <a:bodyPr/>
        <a:lstStyle/>
        <a:p>
          <a:endParaRPr lang="en-US"/>
        </a:p>
      </dgm:t>
    </dgm:pt>
    <dgm:pt modelId="{9CAFFB93-964D-8547-B34B-55F8C7ADBDBB}">
      <dgm:prSet/>
      <dgm:spPr/>
      <dgm:t>
        <a:bodyPr/>
        <a:lstStyle/>
        <a:p>
          <a:pPr rtl="0"/>
          <a:r>
            <a:rPr lang="en-US" smtClean="0"/>
            <a:t>Registration lines need to include all possible implementations of the generic</a:t>
          </a:r>
          <a:endParaRPr lang="en-US"/>
        </a:p>
      </dgm:t>
    </dgm:pt>
    <dgm:pt modelId="{C10B43AF-D8F4-D142-A493-FF2D74E30F84}" type="parTrans" cxnId="{CA7F842C-3E9A-A744-A65E-82C8B1D26E76}">
      <dgm:prSet/>
      <dgm:spPr/>
      <dgm:t>
        <a:bodyPr/>
        <a:lstStyle/>
        <a:p>
          <a:endParaRPr lang="en-US"/>
        </a:p>
      </dgm:t>
    </dgm:pt>
    <dgm:pt modelId="{18284849-B106-D140-A83F-F30AD06F2742}" type="sibTrans" cxnId="{CA7F842C-3E9A-A744-A65E-82C8B1D26E76}">
      <dgm:prSet/>
      <dgm:spPr/>
      <dgm:t>
        <a:bodyPr/>
        <a:lstStyle/>
        <a:p>
          <a:endParaRPr lang="en-US"/>
        </a:p>
      </dgm:t>
    </dgm:pt>
    <dgm:pt modelId="{566C2C6A-249C-3B48-87F0-E445C741C2EE}" type="pres">
      <dgm:prSet presAssocID="{26694A67-3363-1340-8D0B-482AB71722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D82E15-8598-E944-AE42-CAA52F551503}" type="pres">
      <dgm:prSet presAssocID="{C6F7A34B-FCCD-7A4E-8F2C-AD6D313AEF4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8FFEA-A2EF-864E-90F6-BBE545FB6685}" type="pres">
      <dgm:prSet presAssocID="{0C1D0FF8-8167-7C4B-BD73-A2535BAF736E}" presName="spacer" presStyleCnt="0"/>
      <dgm:spPr/>
    </dgm:pt>
    <dgm:pt modelId="{6EB6FCA7-99AE-9744-9366-6C101AB516B0}" type="pres">
      <dgm:prSet presAssocID="{61B3FEE8-FC2C-FD4E-B546-1EDBB16793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3D0EC6-839C-2C47-A7A0-D39D2152A08F}" type="pres">
      <dgm:prSet presAssocID="{5460E998-2D1D-FB49-A2D0-59D9BAF27D9E}" presName="spacer" presStyleCnt="0"/>
      <dgm:spPr/>
    </dgm:pt>
    <dgm:pt modelId="{FD46CA43-F26B-FB44-B466-0AAF7B304944}" type="pres">
      <dgm:prSet presAssocID="{274181C5-F8C3-CA44-92A6-ED673F7D49B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328E5-A0A8-3E42-A6CF-B2CAF4992D0A}" type="pres">
      <dgm:prSet presAssocID="{3F7061AD-011C-DC4D-828F-342AD73FFEDB}" presName="spacer" presStyleCnt="0"/>
      <dgm:spPr/>
    </dgm:pt>
    <dgm:pt modelId="{45D41F84-7423-BA49-A851-E141F3673A42}" type="pres">
      <dgm:prSet presAssocID="{9CAFFB93-964D-8547-B34B-55F8C7ADBDB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C247A7-DFDC-6944-9211-462F63F3B83E}" type="presOf" srcId="{9CAFFB93-964D-8547-B34B-55F8C7ADBDBB}" destId="{45D41F84-7423-BA49-A851-E141F3673A42}" srcOrd="0" destOrd="0" presId="urn:microsoft.com/office/officeart/2005/8/layout/vList2"/>
    <dgm:cxn modelId="{CA7F842C-3E9A-A744-A65E-82C8B1D26E76}" srcId="{26694A67-3363-1340-8D0B-482AB7172249}" destId="{9CAFFB93-964D-8547-B34B-55F8C7ADBDBB}" srcOrd="3" destOrd="0" parTransId="{C10B43AF-D8F4-D142-A493-FF2D74E30F84}" sibTransId="{18284849-B106-D140-A83F-F30AD06F2742}"/>
    <dgm:cxn modelId="{8BA58ADB-78FA-3544-998E-82869D1CE267}" srcId="{26694A67-3363-1340-8D0B-482AB7172249}" destId="{C6F7A34B-FCCD-7A4E-8F2C-AD6D313AEF43}" srcOrd="0" destOrd="0" parTransId="{6C771D1C-B071-7C46-934D-59A50473E487}" sibTransId="{0C1D0FF8-8167-7C4B-BD73-A2535BAF736E}"/>
    <dgm:cxn modelId="{2CF8E6B2-2285-E44E-BDC7-71C5CCF754D6}" type="presOf" srcId="{61B3FEE8-FC2C-FD4E-B546-1EDBB167935F}" destId="{6EB6FCA7-99AE-9744-9366-6C101AB516B0}" srcOrd="0" destOrd="0" presId="urn:microsoft.com/office/officeart/2005/8/layout/vList2"/>
    <dgm:cxn modelId="{FD7AAE90-BDFD-2147-91A3-E2F7C1E2FA5C}" srcId="{26694A67-3363-1340-8D0B-482AB7172249}" destId="{61B3FEE8-FC2C-FD4E-B546-1EDBB167935F}" srcOrd="1" destOrd="0" parTransId="{1845627A-06A4-1E4E-9322-3A22871DD813}" sibTransId="{5460E998-2D1D-FB49-A2D0-59D9BAF27D9E}"/>
    <dgm:cxn modelId="{83F2B351-25B8-C44D-B41B-7850EAA0CC24}" srcId="{26694A67-3363-1340-8D0B-482AB7172249}" destId="{274181C5-F8C3-CA44-92A6-ED673F7D49B2}" srcOrd="2" destOrd="0" parTransId="{E8BB7E99-ACAE-0742-9CFA-E521CE462939}" sibTransId="{3F7061AD-011C-DC4D-828F-342AD73FFEDB}"/>
    <dgm:cxn modelId="{CD3FA8D6-884E-3A49-AAFB-B29FD29D7D0D}" type="presOf" srcId="{26694A67-3363-1340-8D0B-482AB7172249}" destId="{566C2C6A-249C-3B48-87F0-E445C741C2EE}" srcOrd="0" destOrd="0" presId="urn:microsoft.com/office/officeart/2005/8/layout/vList2"/>
    <dgm:cxn modelId="{C4197EFF-8950-F942-B6EA-1A5CB9F716A8}" type="presOf" srcId="{274181C5-F8C3-CA44-92A6-ED673F7D49B2}" destId="{FD46CA43-F26B-FB44-B466-0AAF7B304944}" srcOrd="0" destOrd="0" presId="urn:microsoft.com/office/officeart/2005/8/layout/vList2"/>
    <dgm:cxn modelId="{A7FC2A42-6089-C14C-85D8-86634F74B89F}" type="presOf" srcId="{C6F7A34B-FCCD-7A4E-8F2C-AD6D313AEF43}" destId="{85D82E15-8598-E944-AE42-CAA52F551503}" srcOrd="0" destOrd="0" presId="urn:microsoft.com/office/officeart/2005/8/layout/vList2"/>
    <dgm:cxn modelId="{CF72490B-54E4-7E4A-8C9A-9C9B041BF6E4}" type="presParOf" srcId="{566C2C6A-249C-3B48-87F0-E445C741C2EE}" destId="{85D82E15-8598-E944-AE42-CAA52F551503}" srcOrd="0" destOrd="0" presId="urn:microsoft.com/office/officeart/2005/8/layout/vList2"/>
    <dgm:cxn modelId="{A370AC9A-7D82-EF45-8DCB-4C0EE7D37A20}" type="presParOf" srcId="{566C2C6A-249C-3B48-87F0-E445C741C2EE}" destId="{8F58FFEA-A2EF-864E-90F6-BBE545FB6685}" srcOrd="1" destOrd="0" presId="urn:microsoft.com/office/officeart/2005/8/layout/vList2"/>
    <dgm:cxn modelId="{2FA5E752-47B5-754F-9F9A-177CE32041E2}" type="presParOf" srcId="{566C2C6A-249C-3B48-87F0-E445C741C2EE}" destId="{6EB6FCA7-99AE-9744-9366-6C101AB516B0}" srcOrd="2" destOrd="0" presId="urn:microsoft.com/office/officeart/2005/8/layout/vList2"/>
    <dgm:cxn modelId="{8FA08323-AD29-FC44-8AFD-A4484FC4005F}" type="presParOf" srcId="{566C2C6A-249C-3B48-87F0-E445C741C2EE}" destId="{713D0EC6-839C-2C47-A7A0-D39D2152A08F}" srcOrd="3" destOrd="0" presId="urn:microsoft.com/office/officeart/2005/8/layout/vList2"/>
    <dgm:cxn modelId="{22DA853E-28B0-8C4E-BA7A-1F24992BE482}" type="presParOf" srcId="{566C2C6A-249C-3B48-87F0-E445C741C2EE}" destId="{FD46CA43-F26B-FB44-B466-0AAF7B304944}" srcOrd="4" destOrd="0" presId="urn:microsoft.com/office/officeart/2005/8/layout/vList2"/>
    <dgm:cxn modelId="{0A194DA1-CD29-654E-A190-021B8237991A}" type="presParOf" srcId="{566C2C6A-249C-3B48-87F0-E445C741C2EE}" destId="{FD5328E5-A0A8-3E42-A6CF-B2CAF4992D0A}" srcOrd="5" destOrd="0" presId="urn:microsoft.com/office/officeart/2005/8/layout/vList2"/>
    <dgm:cxn modelId="{5819056E-9BB1-8E40-BA74-BE534EEAB3B7}" type="presParOf" srcId="{566C2C6A-249C-3B48-87F0-E445C741C2EE}" destId="{45D41F84-7423-BA49-A851-E141F3673A4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8FAE-ABA8-4FB1-9702-A6259485DAD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B200F-CD11-444A-8883-3C58D20B9797}">
      <dgm:prSet/>
      <dgm:spPr/>
      <dgm:t>
        <a:bodyPr/>
        <a:lstStyle/>
        <a:p>
          <a:pPr rtl="0"/>
          <a:r>
            <a:rPr lang="en-US" dirty="0" smtClean="0"/>
            <a:t>Mobile Enabled Web</a:t>
          </a:r>
          <a:endParaRPr lang="en-US" dirty="0"/>
        </a:p>
      </dgm:t>
    </dgm:pt>
    <dgm:pt modelId="{DF47D6E3-072B-4B89-A0DF-1F6A1C94EC5E}" type="parTrans" cxnId="{19CF837C-1F8F-4525-9CA6-54B72B944AB5}">
      <dgm:prSet/>
      <dgm:spPr/>
      <dgm:t>
        <a:bodyPr/>
        <a:lstStyle/>
        <a:p>
          <a:endParaRPr lang="en-US"/>
        </a:p>
      </dgm:t>
    </dgm:pt>
    <dgm:pt modelId="{61609A16-BF58-46DA-8DC8-E0E1140D3A19}" type="sibTrans" cxnId="{19CF837C-1F8F-4525-9CA6-54B72B944AB5}">
      <dgm:prSet/>
      <dgm:spPr/>
      <dgm:t>
        <a:bodyPr/>
        <a:lstStyle/>
        <a:p>
          <a:endParaRPr lang="en-US"/>
        </a:p>
      </dgm:t>
    </dgm:pt>
    <dgm:pt modelId="{4322482F-D566-4F02-AA6C-5E6928E7B646}">
      <dgm:prSet/>
      <dgm:spPr/>
      <dgm:t>
        <a:bodyPr/>
        <a:lstStyle/>
        <a:p>
          <a:pPr rtl="0"/>
          <a:r>
            <a:rPr lang="en-US" dirty="0" smtClean="0"/>
            <a:t>Hybrid</a:t>
          </a:r>
          <a:endParaRPr lang="en-US" dirty="0"/>
        </a:p>
      </dgm:t>
    </dgm:pt>
    <dgm:pt modelId="{604F35CA-6A6B-4762-A7B3-7039A14F56CC}" type="parTrans" cxnId="{F086769B-D9EB-40FB-9854-01A36C1AD026}">
      <dgm:prSet/>
      <dgm:spPr/>
      <dgm:t>
        <a:bodyPr/>
        <a:lstStyle/>
        <a:p>
          <a:endParaRPr lang="en-US"/>
        </a:p>
      </dgm:t>
    </dgm:pt>
    <dgm:pt modelId="{AA6D1D43-0DED-4D97-B821-4E5AE1B84A0F}" type="sibTrans" cxnId="{F086769B-D9EB-40FB-9854-01A36C1AD026}">
      <dgm:prSet/>
      <dgm:spPr/>
      <dgm:t>
        <a:bodyPr/>
        <a:lstStyle/>
        <a:p>
          <a:endParaRPr lang="en-US"/>
        </a:p>
      </dgm:t>
    </dgm:pt>
    <dgm:pt modelId="{8C9634F9-CEFC-4FEC-8AE2-42724A31E7D6}">
      <dgm:prSet/>
      <dgm:spPr/>
      <dgm:t>
        <a:bodyPr/>
        <a:lstStyle/>
        <a:p>
          <a:pPr rtl="0"/>
          <a:r>
            <a:rPr lang="en-US" dirty="0" smtClean="0"/>
            <a:t>True</a:t>
          </a:r>
        </a:p>
        <a:p>
          <a:pPr rtl="0"/>
          <a:r>
            <a:rPr lang="en-US" dirty="0" smtClean="0"/>
            <a:t>Native</a:t>
          </a:r>
          <a:endParaRPr lang="en-US" dirty="0"/>
        </a:p>
      </dgm:t>
    </dgm:pt>
    <dgm:pt modelId="{E480E274-4958-4183-83A4-FB50D8A8AA0F}" type="parTrans" cxnId="{FDA7AAB2-8687-4019-A91B-16EBCFA9931E}">
      <dgm:prSet/>
      <dgm:spPr/>
      <dgm:t>
        <a:bodyPr/>
        <a:lstStyle/>
        <a:p>
          <a:endParaRPr lang="en-US"/>
        </a:p>
      </dgm:t>
    </dgm:pt>
    <dgm:pt modelId="{8B4D45B5-5403-491E-BA08-6A4B0F26DAC5}" type="sibTrans" cxnId="{FDA7AAB2-8687-4019-A91B-16EBCFA9931E}">
      <dgm:prSet/>
      <dgm:spPr/>
      <dgm:t>
        <a:bodyPr/>
        <a:lstStyle/>
        <a:p>
          <a:endParaRPr lang="en-US"/>
        </a:p>
      </dgm:t>
    </dgm:pt>
    <dgm:pt modelId="{8623BAAB-C9B0-4DEF-ADD8-32F26367BE67}">
      <dgm:prSet/>
      <dgm:spPr/>
      <dgm:t>
        <a:bodyPr/>
        <a:lstStyle/>
        <a:p>
          <a:pPr rtl="0"/>
          <a:r>
            <a:rPr lang="en-US" dirty="0" smtClean="0"/>
            <a:t>Near Native</a:t>
          </a:r>
          <a:endParaRPr lang="en-US" dirty="0"/>
        </a:p>
      </dgm:t>
    </dgm:pt>
    <dgm:pt modelId="{E6E50599-B317-4188-A764-0938C6005A87}" type="parTrans" cxnId="{18141C69-D999-42A5-88BB-7FFF78AF54D9}">
      <dgm:prSet/>
      <dgm:spPr/>
      <dgm:t>
        <a:bodyPr/>
        <a:lstStyle/>
        <a:p>
          <a:endParaRPr lang="en-US"/>
        </a:p>
      </dgm:t>
    </dgm:pt>
    <dgm:pt modelId="{D2E3CA6F-363C-4D36-BAE1-90FE65A388E0}" type="sibTrans" cxnId="{18141C69-D999-42A5-88BB-7FFF78AF54D9}">
      <dgm:prSet/>
      <dgm:spPr/>
      <dgm:t>
        <a:bodyPr/>
        <a:lstStyle/>
        <a:p>
          <a:endParaRPr lang="en-US"/>
        </a:p>
      </dgm:t>
    </dgm:pt>
    <dgm:pt modelId="{29805ACC-692F-45F9-A0CB-3CBE6D88CE6C}" type="pres">
      <dgm:prSet presAssocID="{B8C48FAE-ABA8-4FB1-9702-A6259485DAD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AD26C0-3873-4EA8-8733-955003C559F0}" type="pres">
      <dgm:prSet presAssocID="{25FB200F-CD11-444A-8883-3C58D20B9797}" presName="root" presStyleCnt="0"/>
      <dgm:spPr/>
    </dgm:pt>
    <dgm:pt modelId="{5B2153D8-B7F3-47B4-953B-B4C6696CFFD6}" type="pres">
      <dgm:prSet presAssocID="{25FB200F-CD11-444A-8883-3C58D20B9797}" presName="rootComposite" presStyleCnt="0"/>
      <dgm:spPr/>
    </dgm:pt>
    <dgm:pt modelId="{6529E878-F4BB-4C8F-8FA5-263C392FA022}" type="pres">
      <dgm:prSet presAssocID="{25FB200F-CD11-444A-8883-3C58D20B9797}" presName="rootText" presStyleLbl="node1" presStyleIdx="0" presStyleCnt="4" custLinFactNeighborX="-60181" custLinFactNeighborY="-11"/>
      <dgm:spPr/>
      <dgm:t>
        <a:bodyPr/>
        <a:lstStyle/>
        <a:p>
          <a:endParaRPr lang="en-US"/>
        </a:p>
      </dgm:t>
    </dgm:pt>
    <dgm:pt modelId="{204733C5-446D-4B20-8A9B-FB516E11D2BB}" type="pres">
      <dgm:prSet presAssocID="{25FB200F-CD11-444A-8883-3C58D20B9797}" presName="rootConnector" presStyleLbl="node1" presStyleIdx="0" presStyleCnt="4"/>
      <dgm:spPr/>
      <dgm:t>
        <a:bodyPr/>
        <a:lstStyle/>
        <a:p>
          <a:endParaRPr lang="en-US"/>
        </a:p>
      </dgm:t>
    </dgm:pt>
    <dgm:pt modelId="{A0F39D18-A81F-40FF-8232-FEAF2C0415D4}" type="pres">
      <dgm:prSet presAssocID="{25FB200F-CD11-444A-8883-3C58D20B9797}" presName="childShape" presStyleCnt="0"/>
      <dgm:spPr/>
    </dgm:pt>
    <dgm:pt modelId="{477C8B22-66BA-4F5C-BA15-5FBCB33D652F}" type="pres">
      <dgm:prSet presAssocID="{4322482F-D566-4F02-AA6C-5E6928E7B646}" presName="root" presStyleCnt="0"/>
      <dgm:spPr/>
    </dgm:pt>
    <dgm:pt modelId="{5991F5C7-9A5A-4936-A640-69EE903226E0}" type="pres">
      <dgm:prSet presAssocID="{4322482F-D566-4F02-AA6C-5E6928E7B646}" presName="rootComposite" presStyleCnt="0"/>
      <dgm:spPr/>
    </dgm:pt>
    <dgm:pt modelId="{9007036A-CEBC-4C47-9974-C0553AB4AAA5}" type="pres">
      <dgm:prSet presAssocID="{4322482F-D566-4F02-AA6C-5E6928E7B646}" presName="rootText" presStyleLbl="node1" presStyleIdx="1" presStyleCnt="4" custLinFactNeighborX="-837" custLinFactNeighborY="2423"/>
      <dgm:spPr/>
      <dgm:t>
        <a:bodyPr/>
        <a:lstStyle/>
        <a:p>
          <a:endParaRPr lang="en-US"/>
        </a:p>
      </dgm:t>
    </dgm:pt>
    <dgm:pt modelId="{5BC1766A-249F-4D42-BBE8-433311D049B8}" type="pres">
      <dgm:prSet presAssocID="{4322482F-D566-4F02-AA6C-5E6928E7B646}" presName="rootConnector" presStyleLbl="node1" presStyleIdx="1" presStyleCnt="4"/>
      <dgm:spPr/>
      <dgm:t>
        <a:bodyPr/>
        <a:lstStyle/>
        <a:p>
          <a:endParaRPr lang="en-US"/>
        </a:p>
      </dgm:t>
    </dgm:pt>
    <dgm:pt modelId="{85E141A5-34BE-4822-AC2C-40414D580E5C}" type="pres">
      <dgm:prSet presAssocID="{4322482F-D566-4F02-AA6C-5E6928E7B646}" presName="childShape" presStyleCnt="0"/>
      <dgm:spPr/>
    </dgm:pt>
    <dgm:pt modelId="{4071C09C-37C9-422A-9076-9263E2E43305}" type="pres">
      <dgm:prSet presAssocID="{8623BAAB-C9B0-4DEF-ADD8-32F26367BE67}" presName="root" presStyleCnt="0"/>
      <dgm:spPr/>
    </dgm:pt>
    <dgm:pt modelId="{C526844E-6926-4639-9D00-D110FF4A894B}" type="pres">
      <dgm:prSet presAssocID="{8623BAAB-C9B0-4DEF-ADD8-32F26367BE67}" presName="rootComposite" presStyleCnt="0"/>
      <dgm:spPr/>
    </dgm:pt>
    <dgm:pt modelId="{B9663205-6F2C-4E52-8427-30520AC8DFAF}" type="pres">
      <dgm:prSet presAssocID="{8623BAAB-C9B0-4DEF-ADD8-32F26367BE67}" presName="rootText" presStyleLbl="node1" presStyleIdx="2" presStyleCnt="4" custLinFactNeighborX="-1586" custLinFactNeighborY="2423"/>
      <dgm:spPr/>
      <dgm:t>
        <a:bodyPr/>
        <a:lstStyle/>
        <a:p>
          <a:endParaRPr lang="en-US"/>
        </a:p>
      </dgm:t>
    </dgm:pt>
    <dgm:pt modelId="{A677C5C6-60AA-4205-B58C-0DAB3F24CD55}" type="pres">
      <dgm:prSet presAssocID="{8623BAAB-C9B0-4DEF-ADD8-32F26367BE67}" presName="rootConnector" presStyleLbl="node1" presStyleIdx="2" presStyleCnt="4"/>
      <dgm:spPr/>
      <dgm:t>
        <a:bodyPr/>
        <a:lstStyle/>
        <a:p>
          <a:endParaRPr lang="en-US"/>
        </a:p>
      </dgm:t>
    </dgm:pt>
    <dgm:pt modelId="{E6C480C3-6E2C-4048-996A-974CD02F3781}" type="pres">
      <dgm:prSet presAssocID="{8623BAAB-C9B0-4DEF-ADD8-32F26367BE67}" presName="childShape" presStyleCnt="0"/>
      <dgm:spPr/>
    </dgm:pt>
    <dgm:pt modelId="{C7177A9F-221E-426B-962B-BD238462B4CC}" type="pres">
      <dgm:prSet presAssocID="{8C9634F9-CEFC-4FEC-8AE2-42724A31E7D6}" presName="root" presStyleCnt="0"/>
      <dgm:spPr/>
    </dgm:pt>
    <dgm:pt modelId="{C7CDD3F2-C274-443C-8844-AC66C4E3AF6B}" type="pres">
      <dgm:prSet presAssocID="{8C9634F9-CEFC-4FEC-8AE2-42724A31E7D6}" presName="rootComposite" presStyleCnt="0"/>
      <dgm:spPr/>
    </dgm:pt>
    <dgm:pt modelId="{2D1FF5D1-67FB-4122-B9F8-53DC96C3063E}" type="pres">
      <dgm:prSet presAssocID="{8C9634F9-CEFC-4FEC-8AE2-42724A31E7D6}" presName="rootText" presStyleLbl="node1" presStyleIdx="3" presStyleCnt="4" custLinFactNeighborX="-6478" custLinFactNeighborY="54"/>
      <dgm:spPr/>
      <dgm:t>
        <a:bodyPr/>
        <a:lstStyle/>
        <a:p>
          <a:endParaRPr lang="en-US"/>
        </a:p>
      </dgm:t>
    </dgm:pt>
    <dgm:pt modelId="{87D76F0C-6D40-40DC-A107-41C65406A2B1}" type="pres">
      <dgm:prSet presAssocID="{8C9634F9-CEFC-4FEC-8AE2-42724A31E7D6}" presName="rootConnector" presStyleLbl="node1" presStyleIdx="3" presStyleCnt="4"/>
      <dgm:spPr/>
      <dgm:t>
        <a:bodyPr/>
        <a:lstStyle/>
        <a:p>
          <a:endParaRPr lang="en-US"/>
        </a:p>
      </dgm:t>
    </dgm:pt>
    <dgm:pt modelId="{79C9BF19-0F67-42D9-8A2F-19B6717370AE}" type="pres">
      <dgm:prSet presAssocID="{8C9634F9-CEFC-4FEC-8AE2-42724A31E7D6}" presName="childShape" presStyleCnt="0"/>
      <dgm:spPr/>
    </dgm:pt>
  </dgm:ptLst>
  <dgm:cxnLst>
    <dgm:cxn modelId="{BD041E0B-FD18-8947-8B18-5B7FC53B9936}" type="presOf" srcId="{25FB200F-CD11-444A-8883-3C58D20B9797}" destId="{204733C5-446D-4B20-8A9B-FB516E11D2BB}" srcOrd="1" destOrd="0" presId="urn:microsoft.com/office/officeart/2005/8/layout/hierarchy3"/>
    <dgm:cxn modelId="{A77C86FB-43CA-3940-9DF0-635EE8B0D094}" type="presOf" srcId="{8C9634F9-CEFC-4FEC-8AE2-42724A31E7D6}" destId="{2D1FF5D1-67FB-4122-B9F8-53DC96C3063E}" srcOrd="0" destOrd="0" presId="urn:microsoft.com/office/officeart/2005/8/layout/hierarchy3"/>
    <dgm:cxn modelId="{D858C63C-EACC-6649-91AA-7FC1E6000BEF}" type="presOf" srcId="{8623BAAB-C9B0-4DEF-ADD8-32F26367BE67}" destId="{B9663205-6F2C-4E52-8427-30520AC8DFAF}" srcOrd="0" destOrd="0" presId="urn:microsoft.com/office/officeart/2005/8/layout/hierarchy3"/>
    <dgm:cxn modelId="{19CF837C-1F8F-4525-9CA6-54B72B944AB5}" srcId="{B8C48FAE-ABA8-4FB1-9702-A6259485DADF}" destId="{25FB200F-CD11-444A-8883-3C58D20B9797}" srcOrd="0" destOrd="0" parTransId="{DF47D6E3-072B-4B89-A0DF-1F6A1C94EC5E}" sibTransId="{61609A16-BF58-46DA-8DC8-E0E1140D3A19}"/>
    <dgm:cxn modelId="{18141C69-D999-42A5-88BB-7FFF78AF54D9}" srcId="{B8C48FAE-ABA8-4FB1-9702-A6259485DADF}" destId="{8623BAAB-C9B0-4DEF-ADD8-32F26367BE67}" srcOrd="2" destOrd="0" parTransId="{E6E50599-B317-4188-A764-0938C6005A87}" sibTransId="{D2E3CA6F-363C-4D36-BAE1-90FE65A388E0}"/>
    <dgm:cxn modelId="{41F24339-92C6-4249-A1F6-AB81ACB8CE46}" type="presOf" srcId="{B8C48FAE-ABA8-4FB1-9702-A6259485DADF}" destId="{29805ACC-692F-45F9-A0CB-3CBE6D88CE6C}" srcOrd="0" destOrd="0" presId="urn:microsoft.com/office/officeart/2005/8/layout/hierarchy3"/>
    <dgm:cxn modelId="{3B12A23F-F574-3C49-A3E1-08FF26148032}" type="presOf" srcId="{25FB200F-CD11-444A-8883-3C58D20B9797}" destId="{6529E878-F4BB-4C8F-8FA5-263C392FA022}" srcOrd="0" destOrd="0" presId="urn:microsoft.com/office/officeart/2005/8/layout/hierarchy3"/>
    <dgm:cxn modelId="{FDA7AAB2-8687-4019-A91B-16EBCFA9931E}" srcId="{B8C48FAE-ABA8-4FB1-9702-A6259485DADF}" destId="{8C9634F9-CEFC-4FEC-8AE2-42724A31E7D6}" srcOrd="3" destOrd="0" parTransId="{E480E274-4958-4183-83A4-FB50D8A8AA0F}" sibTransId="{8B4D45B5-5403-491E-BA08-6A4B0F26DAC5}"/>
    <dgm:cxn modelId="{9318ED52-5C15-FF48-90A2-F293667CE863}" type="presOf" srcId="{8C9634F9-CEFC-4FEC-8AE2-42724A31E7D6}" destId="{87D76F0C-6D40-40DC-A107-41C65406A2B1}" srcOrd="1" destOrd="0" presId="urn:microsoft.com/office/officeart/2005/8/layout/hierarchy3"/>
    <dgm:cxn modelId="{A21384B9-C60B-9947-9F5E-3117AE65F13A}" type="presOf" srcId="{4322482F-D566-4F02-AA6C-5E6928E7B646}" destId="{9007036A-CEBC-4C47-9974-C0553AB4AAA5}" srcOrd="0" destOrd="0" presId="urn:microsoft.com/office/officeart/2005/8/layout/hierarchy3"/>
    <dgm:cxn modelId="{ECB6139D-AC1D-AF4B-8180-F1C858335450}" type="presOf" srcId="{4322482F-D566-4F02-AA6C-5E6928E7B646}" destId="{5BC1766A-249F-4D42-BBE8-433311D049B8}" srcOrd="1" destOrd="0" presId="urn:microsoft.com/office/officeart/2005/8/layout/hierarchy3"/>
    <dgm:cxn modelId="{8807A4B1-FAB9-1B41-AF1B-3A86D30C52EB}" type="presOf" srcId="{8623BAAB-C9B0-4DEF-ADD8-32F26367BE67}" destId="{A677C5C6-60AA-4205-B58C-0DAB3F24CD55}" srcOrd="1" destOrd="0" presId="urn:microsoft.com/office/officeart/2005/8/layout/hierarchy3"/>
    <dgm:cxn modelId="{F086769B-D9EB-40FB-9854-01A36C1AD026}" srcId="{B8C48FAE-ABA8-4FB1-9702-A6259485DADF}" destId="{4322482F-D566-4F02-AA6C-5E6928E7B646}" srcOrd="1" destOrd="0" parTransId="{604F35CA-6A6B-4762-A7B3-7039A14F56CC}" sibTransId="{AA6D1D43-0DED-4D97-B821-4E5AE1B84A0F}"/>
    <dgm:cxn modelId="{8186AF38-5B28-7A49-80D4-0EA96F4EF4FB}" type="presParOf" srcId="{29805ACC-692F-45F9-A0CB-3CBE6D88CE6C}" destId="{29AD26C0-3873-4EA8-8733-955003C559F0}" srcOrd="0" destOrd="0" presId="urn:microsoft.com/office/officeart/2005/8/layout/hierarchy3"/>
    <dgm:cxn modelId="{5C7E6ADB-D1AE-CE4E-9031-60D17BBA9B33}" type="presParOf" srcId="{29AD26C0-3873-4EA8-8733-955003C559F0}" destId="{5B2153D8-B7F3-47B4-953B-B4C6696CFFD6}" srcOrd="0" destOrd="0" presId="urn:microsoft.com/office/officeart/2005/8/layout/hierarchy3"/>
    <dgm:cxn modelId="{311441A9-4907-B04F-A0FB-9AE31BABD9E1}" type="presParOf" srcId="{5B2153D8-B7F3-47B4-953B-B4C6696CFFD6}" destId="{6529E878-F4BB-4C8F-8FA5-263C392FA022}" srcOrd="0" destOrd="0" presId="urn:microsoft.com/office/officeart/2005/8/layout/hierarchy3"/>
    <dgm:cxn modelId="{C6F753AF-9D6C-FB44-9E5A-307883636C93}" type="presParOf" srcId="{5B2153D8-B7F3-47B4-953B-B4C6696CFFD6}" destId="{204733C5-446D-4B20-8A9B-FB516E11D2BB}" srcOrd="1" destOrd="0" presId="urn:microsoft.com/office/officeart/2005/8/layout/hierarchy3"/>
    <dgm:cxn modelId="{C24A1654-302F-6046-B020-D7FA2E471449}" type="presParOf" srcId="{29AD26C0-3873-4EA8-8733-955003C559F0}" destId="{A0F39D18-A81F-40FF-8232-FEAF2C0415D4}" srcOrd="1" destOrd="0" presId="urn:microsoft.com/office/officeart/2005/8/layout/hierarchy3"/>
    <dgm:cxn modelId="{53336143-1652-234F-AE94-88F3E0ABDC3F}" type="presParOf" srcId="{29805ACC-692F-45F9-A0CB-3CBE6D88CE6C}" destId="{477C8B22-66BA-4F5C-BA15-5FBCB33D652F}" srcOrd="1" destOrd="0" presId="urn:microsoft.com/office/officeart/2005/8/layout/hierarchy3"/>
    <dgm:cxn modelId="{8D90D1EE-57FB-7847-AEA6-2ED460D51B88}" type="presParOf" srcId="{477C8B22-66BA-4F5C-BA15-5FBCB33D652F}" destId="{5991F5C7-9A5A-4936-A640-69EE903226E0}" srcOrd="0" destOrd="0" presId="urn:microsoft.com/office/officeart/2005/8/layout/hierarchy3"/>
    <dgm:cxn modelId="{CD297F91-2659-D747-B05E-47A2F9379E0F}" type="presParOf" srcId="{5991F5C7-9A5A-4936-A640-69EE903226E0}" destId="{9007036A-CEBC-4C47-9974-C0553AB4AAA5}" srcOrd="0" destOrd="0" presId="urn:microsoft.com/office/officeart/2005/8/layout/hierarchy3"/>
    <dgm:cxn modelId="{F70A0A96-6C90-9347-B001-47BDDF242FA0}" type="presParOf" srcId="{5991F5C7-9A5A-4936-A640-69EE903226E0}" destId="{5BC1766A-249F-4D42-BBE8-433311D049B8}" srcOrd="1" destOrd="0" presId="urn:microsoft.com/office/officeart/2005/8/layout/hierarchy3"/>
    <dgm:cxn modelId="{2EB7A0DF-46D1-B141-95F2-04922ADE4514}" type="presParOf" srcId="{477C8B22-66BA-4F5C-BA15-5FBCB33D652F}" destId="{85E141A5-34BE-4822-AC2C-40414D580E5C}" srcOrd="1" destOrd="0" presId="urn:microsoft.com/office/officeart/2005/8/layout/hierarchy3"/>
    <dgm:cxn modelId="{03EE4E56-2F30-4943-82B1-76AB19E6C6A5}" type="presParOf" srcId="{29805ACC-692F-45F9-A0CB-3CBE6D88CE6C}" destId="{4071C09C-37C9-422A-9076-9263E2E43305}" srcOrd="2" destOrd="0" presId="urn:microsoft.com/office/officeart/2005/8/layout/hierarchy3"/>
    <dgm:cxn modelId="{8DAF2A86-5835-E54B-B052-6235116C9EF1}" type="presParOf" srcId="{4071C09C-37C9-422A-9076-9263E2E43305}" destId="{C526844E-6926-4639-9D00-D110FF4A894B}" srcOrd="0" destOrd="0" presId="urn:microsoft.com/office/officeart/2005/8/layout/hierarchy3"/>
    <dgm:cxn modelId="{F1FF7FB1-2585-F94C-93A9-88FFE66F5530}" type="presParOf" srcId="{C526844E-6926-4639-9D00-D110FF4A894B}" destId="{B9663205-6F2C-4E52-8427-30520AC8DFAF}" srcOrd="0" destOrd="0" presId="urn:microsoft.com/office/officeart/2005/8/layout/hierarchy3"/>
    <dgm:cxn modelId="{0030413B-A010-0544-89FE-22D4D8B0CF37}" type="presParOf" srcId="{C526844E-6926-4639-9D00-D110FF4A894B}" destId="{A677C5C6-60AA-4205-B58C-0DAB3F24CD55}" srcOrd="1" destOrd="0" presId="urn:microsoft.com/office/officeart/2005/8/layout/hierarchy3"/>
    <dgm:cxn modelId="{94649925-595D-0844-AE90-07AFF2A76D92}" type="presParOf" srcId="{4071C09C-37C9-422A-9076-9263E2E43305}" destId="{E6C480C3-6E2C-4048-996A-974CD02F3781}" srcOrd="1" destOrd="0" presId="urn:microsoft.com/office/officeart/2005/8/layout/hierarchy3"/>
    <dgm:cxn modelId="{6BB80850-346A-E14A-A484-107EE6B3DB59}" type="presParOf" srcId="{29805ACC-692F-45F9-A0CB-3CBE6D88CE6C}" destId="{C7177A9F-221E-426B-962B-BD238462B4CC}" srcOrd="3" destOrd="0" presId="urn:microsoft.com/office/officeart/2005/8/layout/hierarchy3"/>
    <dgm:cxn modelId="{EB2396C4-F569-3B4B-972C-11185C4755FE}" type="presParOf" srcId="{C7177A9F-221E-426B-962B-BD238462B4CC}" destId="{C7CDD3F2-C274-443C-8844-AC66C4E3AF6B}" srcOrd="0" destOrd="0" presId="urn:microsoft.com/office/officeart/2005/8/layout/hierarchy3"/>
    <dgm:cxn modelId="{DE34B680-DDAF-9145-BCF8-F7530EACABAF}" type="presParOf" srcId="{C7CDD3F2-C274-443C-8844-AC66C4E3AF6B}" destId="{2D1FF5D1-67FB-4122-B9F8-53DC96C3063E}" srcOrd="0" destOrd="0" presId="urn:microsoft.com/office/officeart/2005/8/layout/hierarchy3"/>
    <dgm:cxn modelId="{8C7E5BEE-F6FB-E64D-9FAA-477BCC7EE196}" type="presParOf" srcId="{C7CDD3F2-C274-443C-8844-AC66C4E3AF6B}" destId="{87D76F0C-6D40-40DC-A107-41C65406A2B1}" srcOrd="1" destOrd="0" presId="urn:microsoft.com/office/officeart/2005/8/layout/hierarchy3"/>
    <dgm:cxn modelId="{76E78902-DA60-0840-9B77-1F871B36ED80}" type="presParOf" srcId="{C7177A9F-221E-426B-962B-BD238462B4CC}" destId="{79C9BF19-0F67-42D9-8A2F-19B6717370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465B4A-DD7E-AF42-AF2C-E4447E9440B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A8FC4-2A18-A844-BA6C-5F32B447057E}">
      <dgm:prSet/>
      <dgm:spPr/>
      <dgm:t>
        <a:bodyPr/>
        <a:lstStyle/>
        <a:p>
          <a:pPr rtl="0"/>
          <a:r>
            <a:rPr lang="en-US" dirty="0" smtClean="0"/>
            <a:t>Dealing</a:t>
          </a:r>
          <a:r>
            <a:rPr lang="en-US" baseline="0" dirty="0" smtClean="0"/>
            <a:t> with Different Sized UIs</a:t>
          </a:r>
          <a:endParaRPr lang="en-US" dirty="0"/>
        </a:p>
      </dgm:t>
    </dgm:pt>
    <dgm:pt modelId="{BEB33499-9F27-FE40-9B86-98731DDDF73C}" type="parTrans" cxnId="{7939E931-80D0-714C-937B-DCF89F35E305}">
      <dgm:prSet/>
      <dgm:spPr/>
      <dgm:t>
        <a:bodyPr/>
        <a:lstStyle/>
        <a:p>
          <a:endParaRPr lang="en-US"/>
        </a:p>
      </dgm:t>
    </dgm:pt>
    <dgm:pt modelId="{4FBB3F4E-0BC4-F742-8553-3BF965D3507A}" type="sibTrans" cxnId="{7939E931-80D0-714C-937B-DCF89F35E305}">
      <dgm:prSet/>
      <dgm:spPr/>
      <dgm:t>
        <a:bodyPr/>
        <a:lstStyle/>
        <a:p>
          <a:endParaRPr lang="en-US"/>
        </a:p>
      </dgm:t>
    </dgm:pt>
    <dgm:pt modelId="{40787DB6-B68A-C64D-BCF4-B31D462E06E3}">
      <dgm:prSet/>
      <dgm:spPr/>
      <dgm:t>
        <a:bodyPr/>
        <a:lstStyle/>
        <a:p>
          <a:pPr rtl="0"/>
          <a:r>
            <a:rPr lang="en-US" smtClean="0"/>
            <a:t>Connecting to Azure</a:t>
          </a:r>
          <a:endParaRPr lang="en-US"/>
        </a:p>
      </dgm:t>
    </dgm:pt>
    <dgm:pt modelId="{52354773-BA41-974D-953D-EC5E906AA533}" type="parTrans" cxnId="{9FB7331B-A559-844F-9395-5D5C92F1D058}">
      <dgm:prSet/>
      <dgm:spPr/>
      <dgm:t>
        <a:bodyPr/>
        <a:lstStyle/>
        <a:p>
          <a:endParaRPr lang="en-US"/>
        </a:p>
      </dgm:t>
    </dgm:pt>
    <dgm:pt modelId="{BEBC3185-FA15-A249-A8BB-75B302A62359}" type="sibTrans" cxnId="{9FB7331B-A559-844F-9395-5D5C92F1D058}">
      <dgm:prSet/>
      <dgm:spPr/>
      <dgm:t>
        <a:bodyPr/>
        <a:lstStyle/>
        <a:p>
          <a:endParaRPr lang="en-US"/>
        </a:p>
      </dgm:t>
    </dgm:pt>
    <dgm:pt modelId="{D7B5E792-2151-7048-8F0F-87AC75551527}">
      <dgm:prSet/>
      <dgm:spPr/>
      <dgm:t>
        <a:bodyPr/>
        <a:lstStyle/>
        <a:p>
          <a:pPr rtl="0"/>
          <a:r>
            <a:rPr lang="en-US" dirty="0" smtClean="0"/>
            <a:t>Data Binding</a:t>
          </a:r>
          <a:endParaRPr lang="en-US" dirty="0"/>
        </a:p>
      </dgm:t>
    </dgm:pt>
    <dgm:pt modelId="{618F85D6-09D8-6B48-8C14-D8DAE058B3CB}" type="parTrans" cxnId="{8CAA9010-38CF-BF4A-9587-306DBE7A162F}">
      <dgm:prSet/>
      <dgm:spPr/>
      <dgm:t>
        <a:bodyPr/>
        <a:lstStyle/>
        <a:p>
          <a:endParaRPr lang="en-US"/>
        </a:p>
      </dgm:t>
    </dgm:pt>
    <dgm:pt modelId="{2C7D8FD7-B6D4-5845-992E-97C662054BA6}" type="sibTrans" cxnId="{8CAA9010-38CF-BF4A-9587-306DBE7A162F}">
      <dgm:prSet/>
      <dgm:spPr/>
      <dgm:t>
        <a:bodyPr/>
        <a:lstStyle/>
        <a:p>
          <a:endParaRPr lang="en-US"/>
        </a:p>
      </dgm:t>
    </dgm:pt>
    <dgm:pt modelId="{3FF9FEF4-4F2A-F84B-9546-B4BDED132D1A}">
      <dgm:prSet/>
      <dgm:spPr/>
      <dgm:t>
        <a:bodyPr/>
        <a:lstStyle/>
        <a:p>
          <a:pPr rtl="0"/>
          <a:r>
            <a:rPr lang="en-US" smtClean="0"/>
            <a:t>Managing the Back stack</a:t>
          </a:r>
          <a:endParaRPr lang="en-US"/>
        </a:p>
      </dgm:t>
    </dgm:pt>
    <dgm:pt modelId="{31BF091F-E78B-D443-8CAA-6A68C8B95C1D}" type="parTrans" cxnId="{F757471E-00E5-9248-BC06-0DB26436C516}">
      <dgm:prSet/>
      <dgm:spPr/>
      <dgm:t>
        <a:bodyPr/>
        <a:lstStyle/>
        <a:p>
          <a:endParaRPr lang="en-US"/>
        </a:p>
      </dgm:t>
    </dgm:pt>
    <dgm:pt modelId="{C4ED6104-C3CB-1E47-90C5-2BEFF63C31EA}" type="sibTrans" cxnId="{F757471E-00E5-9248-BC06-0DB26436C516}">
      <dgm:prSet/>
      <dgm:spPr/>
      <dgm:t>
        <a:bodyPr/>
        <a:lstStyle/>
        <a:p>
          <a:endParaRPr lang="en-US"/>
        </a:p>
      </dgm:t>
    </dgm:pt>
    <dgm:pt modelId="{2603465B-ED0D-754D-BB9D-098C4BA2D23E}">
      <dgm:prSet/>
      <dgm:spPr/>
      <dgm:t>
        <a:bodyPr/>
        <a:lstStyle/>
        <a:p>
          <a:pPr rtl="0"/>
          <a:r>
            <a:rPr lang="en-US" smtClean="0"/>
            <a:t>Styles</a:t>
          </a:r>
          <a:endParaRPr lang="en-US"/>
        </a:p>
      </dgm:t>
    </dgm:pt>
    <dgm:pt modelId="{3C089DB0-1946-F84E-9D4C-F31CEF69D905}" type="parTrans" cxnId="{98CD4F9E-0799-274C-B8F6-462E1499C8AA}">
      <dgm:prSet/>
      <dgm:spPr/>
      <dgm:t>
        <a:bodyPr/>
        <a:lstStyle/>
        <a:p>
          <a:endParaRPr lang="en-US"/>
        </a:p>
      </dgm:t>
    </dgm:pt>
    <dgm:pt modelId="{64432400-62A0-CA4E-8964-62E14783FCDC}" type="sibTrans" cxnId="{98CD4F9E-0799-274C-B8F6-462E1499C8AA}">
      <dgm:prSet/>
      <dgm:spPr/>
      <dgm:t>
        <a:bodyPr/>
        <a:lstStyle/>
        <a:p>
          <a:endParaRPr lang="en-US"/>
        </a:p>
      </dgm:t>
    </dgm:pt>
    <dgm:pt modelId="{6DFF988A-97F9-F942-882D-D82C332CBD6A}">
      <dgm:prSet/>
      <dgm:spPr/>
      <dgm:t>
        <a:bodyPr/>
        <a:lstStyle/>
        <a:p>
          <a:pPr rtl="0"/>
          <a:r>
            <a:rPr lang="en-US" smtClean="0"/>
            <a:t>Custom Renderers</a:t>
          </a:r>
          <a:endParaRPr lang="en-US"/>
        </a:p>
      </dgm:t>
    </dgm:pt>
    <dgm:pt modelId="{CEA4E6C4-E534-A841-B86D-8F13A9C61060}" type="parTrans" cxnId="{BD4F1DE2-7EAF-7A4F-9AFF-565DB71C6F6E}">
      <dgm:prSet/>
      <dgm:spPr/>
      <dgm:t>
        <a:bodyPr/>
        <a:lstStyle/>
        <a:p>
          <a:endParaRPr lang="en-US"/>
        </a:p>
      </dgm:t>
    </dgm:pt>
    <dgm:pt modelId="{0659003E-0ECD-A445-87D7-82792959685A}" type="sibTrans" cxnId="{BD4F1DE2-7EAF-7A4F-9AFF-565DB71C6F6E}">
      <dgm:prSet/>
      <dgm:spPr/>
      <dgm:t>
        <a:bodyPr/>
        <a:lstStyle/>
        <a:p>
          <a:endParaRPr lang="en-US"/>
        </a:p>
      </dgm:t>
    </dgm:pt>
    <dgm:pt modelId="{5EEECB63-4CD7-E54F-B858-C3D91B137D91}" type="pres">
      <dgm:prSet presAssocID="{8B465B4A-DD7E-AF42-AF2C-E4447E9440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AC080A-FB65-684B-B247-BF843B434522}" type="pres">
      <dgm:prSet presAssocID="{1C0A8FC4-2A18-A844-BA6C-5F32B447057E}" presName="parentText" presStyleLbl="node1" presStyleIdx="0" presStyleCnt="6" custLinFactNeighborX="-18519" custLinFactNeighborY="-443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21882-5AC2-CA44-B562-B1CE0337D880}" type="pres">
      <dgm:prSet presAssocID="{4FBB3F4E-0BC4-F742-8553-3BF965D3507A}" presName="spacer" presStyleCnt="0"/>
      <dgm:spPr/>
    </dgm:pt>
    <dgm:pt modelId="{A7BEE2B8-C682-5941-9193-A52F949A1822}" type="pres">
      <dgm:prSet presAssocID="{40787DB6-B68A-C64D-BCF4-B31D462E06E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3CED0-08CA-4147-BCDC-40C7B2A6E687}" type="pres">
      <dgm:prSet presAssocID="{BEBC3185-FA15-A249-A8BB-75B302A62359}" presName="spacer" presStyleCnt="0"/>
      <dgm:spPr/>
    </dgm:pt>
    <dgm:pt modelId="{374980E6-E099-F54F-9FA9-EAEC0D7F9225}" type="pres">
      <dgm:prSet presAssocID="{D7B5E792-2151-7048-8F0F-87AC75551527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0CFE2-9B02-7F43-B11F-979FC5B0FAC5}" type="pres">
      <dgm:prSet presAssocID="{2C7D8FD7-B6D4-5845-992E-97C662054BA6}" presName="spacer" presStyleCnt="0"/>
      <dgm:spPr/>
    </dgm:pt>
    <dgm:pt modelId="{1D1EB56A-CF50-F344-84B2-32FAA95586AF}" type="pres">
      <dgm:prSet presAssocID="{3FF9FEF4-4F2A-F84B-9546-B4BDED132D1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D0F974-88A6-5B46-8EBB-0748AB0B24C8}" type="pres">
      <dgm:prSet presAssocID="{C4ED6104-C3CB-1E47-90C5-2BEFF63C31EA}" presName="spacer" presStyleCnt="0"/>
      <dgm:spPr/>
    </dgm:pt>
    <dgm:pt modelId="{07C176C1-40A5-CB4A-941D-F41794A732AC}" type="pres">
      <dgm:prSet presAssocID="{2603465B-ED0D-754D-BB9D-098C4BA2D23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96A83-E9A7-5D4E-A233-69D63C6F62DE}" type="pres">
      <dgm:prSet presAssocID="{64432400-62A0-CA4E-8964-62E14783FCDC}" presName="spacer" presStyleCnt="0"/>
      <dgm:spPr/>
    </dgm:pt>
    <dgm:pt modelId="{CF3CF7A3-BB53-E645-A6E1-688B740141F0}" type="pres">
      <dgm:prSet presAssocID="{6DFF988A-97F9-F942-882D-D82C332CBD6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9E931-80D0-714C-937B-DCF89F35E305}" srcId="{8B465B4A-DD7E-AF42-AF2C-E4447E9440B9}" destId="{1C0A8FC4-2A18-A844-BA6C-5F32B447057E}" srcOrd="0" destOrd="0" parTransId="{BEB33499-9F27-FE40-9B86-98731DDDF73C}" sibTransId="{4FBB3F4E-0BC4-F742-8553-3BF965D3507A}"/>
    <dgm:cxn modelId="{2418D162-62B2-DE46-B163-C77219001DFE}" type="presOf" srcId="{40787DB6-B68A-C64D-BCF4-B31D462E06E3}" destId="{A7BEE2B8-C682-5941-9193-A52F949A1822}" srcOrd="0" destOrd="0" presId="urn:microsoft.com/office/officeart/2005/8/layout/vList2"/>
    <dgm:cxn modelId="{BD4F1DE2-7EAF-7A4F-9AFF-565DB71C6F6E}" srcId="{8B465B4A-DD7E-AF42-AF2C-E4447E9440B9}" destId="{6DFF988A-97F9-F942-882D-D82C332CBD6A}" srcOrd="5" destOrd="0" parTransId="{CEA4E6C4-E534-A841-B86D-8F13A9C61060}" sibTransId="{0659003E-0ECD-A445-87D7-82792959685A}"/>
    <dgm:cxn modelId="{D68B313C-D4A8-7D42-A9F1-C5CD2D7A9726}" type="presOf" srcId="{8B465B4A-DD7E-AF42-AF2C-E4447E9440B9}" destId="{5EEECB63-4CD7-E54F-B858-C3D91B137D91}" srcOrd="0" destOrd="0" presId="urn:microsoft.com/office/officeart/2005/8/layout/vList2"/>
    <dgm:cxn modelId="{1C6B5844-9C64-D944-8218-5CDB940F2CE1}" type="presOf" srcId="{2603465B-ED0D-754D-BB9D-098C4BA2D23E}" destId="{07C176C1-40A5-CB4A-941D-F41794A732AC}" srcOrd="0" destOrd="0" presId="urn:microsoft.com/office/officeart/2005/8/layout/vList2"/>
    <dgm:cxn modelId="{4E1A12E0-358C-FB43-9FD9-C0C8063999D3}" type="presOf" srcId="{6DFF988A-97F9-F942-882D-D82C332CBD6A}" destId="{CF3CF7A3-BB53-E645-A6E1-688B740141F0}" srcOrd="0" destOrd="0" presId="urn:microsoft.com/office/officeart/2005/8/layout/vList2"/>
    <dgm:cxn modelId="{D597D54C-2A0D-8D4D-ADD7-A0A082D48CBE}" type="presOf" srcId="{D7B5E792-2151-7048-8F0F-87AC75551527}" destId="{374980E6-E099-F54F-9FA9-EAEC0D7F9225}" srcOrd="0" destOrd="0" presId="urn:microsoft.com/office/officeart/2005/8/layout/vList2"/>
    <dgm:cxn modelId="{03D3EA08-9A0C-E042-B668-D3FC77954E86}" type="presOf" srcId="{3FF9FEF4-4F2A-F84B-9546-B4BDED132D1A}" destId="{1D1EB56A-CF50-F344-84B2-32FAA95586AF}" srcOrd="0" destOrd="0" presId="urn:microsoft.com/office/officeart/2005/8/layout/vList2"/>
    <dgm:cxn modelId="{8CAA9010-38CF-BF4A-9587-306DBE7A162F}" srcId="{8B465B4A-DD7E-AF42-AF2C-E4447E9440B9}" destId="{D7B5E792-2151-7048-8F0F-87AC75551527}" srcOrd="2" destOrd="0" parTransId="{618F85D6-09D8-6B48-8C14-D8DAE058B3CB}" sibTransId="{2C7D8FD7-B6D4-5845-992E-97C662054BA6}"/>
    <dgm:cxn modelId="{F757471E-00E5-9248-BC06-0DB26436C516}" srcId="{8B465B4A-DD7E-AF42-AF2C-E4447E9440B9}" destId="{3FF9FEF4-4F2A-F84B-9546-B4BDED132D1A}" srcOrd="3" destOrd="0" parTransId="{31BF091F-E78B-D443-8CAA-6A68C8B95C1D}" sibTransId="{C4ED6104-C3CB-1E47-90C5-2BEFF63C31EA}"/>
    <dgm:cxn modelId="{9A28B5FE-37AE-BC44-9DD7-97B1B5734265}" type="presOf" srcId="{1C0A8FC4-2A18-A844-BA6C-5F32B447057E}" destId="{38AC080A-FB65-684B-B247-BF843B434522}" srcOrd="0" destOrd="0" presId="urn:microsoft.com/office/officeart/2005/8/layout/vList2"/>
    <dgm:cxn modelId="{9FB7331B-A559-844F-9395-5D5C92F1D058}" srcId="{8B465B4A-DD7E-AF42-AF2C-E4447E9440B9}" destId="{40787DB6-B68A-C64D-BCF4-B31D462E06E3}" srcOrd="1" destOrd="0" parTransId="{52354773-BA41-974D-953D-EC5E906AA533}" sibTransId="{BEBC3185-FA15-A249-A8BB-75B302A62359}"/>
    <dgm:cxn modelId="{98CD4F9E-0799-274C-B8F6-462E1499C8AA}" srcId="{8B465B4A-DD7E-AF42-AF2C-E4447E9440B9}" destId="{2603465B-ED0D-754D-BB9D-098C4BA2D23E}" srcOrd="4" destOrd="0" parTransId="{3C089DB0-1946-F84E-9D4C-F31CEF69D905}" sibTransId="{64432400-62A0-CA4E-8964-62E14783FCDC}"/>
    <dgm:cxn modelId="{69AE2C5E-38B3-BF43-89F0-1378F9B721B5}" type="presParOf" srcId="{5EEECB63-4CD7-E54F-B858-C3D91B137D91}" destId="{38AC080A-FB65-684B-B247-BF843B434522}" srcOrd="0" destOrd="0" presId="urn:microsoft.com/office/officeart/2005/8/layout/vList2"/>
    <dgm:cxn modelId="{433BBCEC-060F-EE44-A957-842E866B7ED8}" type="presParOf" srcId="{5EEECB63-4CD7-E54F-B858-C3D91B137D91}" destId="{1F621882-5AC2-CA44-B562-B1CE0337D880}" srcOrd="1" destOrd="0" presId="urn:microsoft.com/office/officeart/2005/8/layout/vList2"/>
    <dgm:cxn modelId="{54C5DE7C-23C3-3D4C-A38D-87F25D7964D5}" type="presParOf" srcId="{5EEECB63-4CD7-E54F-B858-C3D91B137D91}" destId="{A7BEE2B8-C682-5941-9193-A52F949A1822}" srcOrd="2" destOrd="0" presId="urn:microsoft.com/office/officeart/2005/8/layout/vList2"/>
    <dgm:cxn modelId="{3BEF81DE-102B-AA4A-AE12-EF877CF61C6B}" type="presParOf" srcId="{5EEECB63-4CD7-E54F-B858-C3D91B137D91}" destId="{55F3CED0-08CA-4147-BCDC-40C7B2A6E687}" srcOrd="3" destOrd="0" presId="urn:microsoft.com/office/officeart/2005/8/layout/vList2"/>
    <dgm:cxn modelId="{60521CB5-8E7E-A541-B487-9B368FB7CDDA}" type="presParOf" srcId="{5EEECB63-4CD7-E54F-B858-C3D91B137D91}" destId="{374980E6-E099-F54F-9FA9-EAEC0D7F9225}" srcOrd="4" destOrd="0" presId="urn:microsoft.com/office/officeart/2005/8/layout/vList2"/>
    <dgm:cxn modelId="{14C6093D-0B21-7B49-B46E-487CFD20F54A}" type="presParOf" srcId="{5EEECB63-4CD7-E54F-B858-C3D91B137D91}" destId="{6460CFE2-9B02-7F43-B11F-979FC5B0FAC5}" srcOrd="5" destOrd="0" presId="urn:microsoft.com/office/officeart/2005/8/layout/vList2"/>
    <dgm:cxn modelId="{27E1BFD0-7FBE-2C41-84BA-421236066601}" type="presParOf" srcId="{5EEECB63-4CD7-E54F-B858-C3D91B137D91}" destId="{1D1EB56A-CF50-F344-84B2-32FAA95586AF}" srcOrd="6" destOrd="0" presId="urn:microsoft.com/office/officeart/2005/8/layout/vList2"/>
    <dgm:cxn modelId="{0BE35597-DA68-C645-8608-AB0813A44BCA}" type="presParOf" srcId="{5EEECB63-4CD7-E54F-B858-C3D91B137D91}" destId="{4FD0F974-88A6-5B46-8EBB-0748AB0B24C8}" srcOrd="7" destOrd="0" presId="urn:microsoft.com/office/officeart/2005/8/layout/vList2"/>
    <dgm:cxn modelId="{1E5086F8-3D05-8948-B3EE-93C9CD125A04}" type="presParOf" srcId="{5EEECB63-4CD7-E54F-B858-C3D91B137D91}" destId="{07C176C1-40A5-CB4A-941D-F41794A732AC}" srcOrd="8" destOrd="0" presId="urn:microsoft.com/office/officeart/2005/8/layout/vList2"/>
    <dgm:cxn modelId="{E4C85F59-536E-F74C-8B8A-B082B6DF2460}" type="presParOf" srcId="{5EEECB63-4CD7-E54F-B858-C3D91B137D91}" destId="{CB196A83-E9A7-5D4E-A233-69D63C6F62DE}" srcOrd="9" destOrd="0" presId="urn:microsoft.com/office/officeart/2005/8/layout/vList2"/>
    <dgm:cxn modelId="{F6E896E7-3B0C-3C41-9E50-6575FBB6954F}" type="presParOf" srcId="{5EEECB63-4CD7-E54F-B858-C3D91B137D91}" destId="{CF3CF7A3-BB53-E645-A6E1-688B740141F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130BF1-E47F-4A40-A493-02F99A03DD9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3757EA-0EAD-0C47-A647-9E157F7B4D00}">
      <dgm:prSet/>
      <dgm:spPr/>
      <dgm:t>
        <a:bodyPr/>
        <a:lstStyle/>
        <a:p>
          <a:pPr rtl="0"/>
          <a:r>
            <a:rPr lang="en-US" smtClean="0"/>
            <a:t>MVVMCross 4 offers special Library for Forms</a:t>
          </a:r>
          <a:endParaRPr lang="en-US"/>
        </a:p>
      </dgm:t>
    </dgm:pt>
    <dgm:pt modelId="{07B01CF1-D7D6-1943-A7E1-D68EF58ED29B}" type="parTrans" cxnId="{ECB6220E-C9B5-3A4F-92DA-50931D934036}">
      <dgm:prSet/>
      <dgm:spPr/>
      <dgm:t>
        <a:bodyPr/>
        <a:lstStyle/>
        <a:p>
          <a:endParaRPr lang="en-US"/>
        </a:p>
      </dgm:t>
    </dgm:pt>
    <dgm:pt modelId="{1BE89F20-3BCE-7A40-9651-99AA10142446}" type="sibTrans" cxnId="{ECB6220E-C9B5-3A4F-92DA-50931D934036}">
      <dgm:prSet/>
      <dgm:spPr/>
      <dgm:t>
        <a:bodyPr/>
        <a:lstStyle/>
        <a:p>
          <a:endParaRPr lang="en-US"/>
        </a:p>
      </dgm:t>
    </dgm:pt>
    <dgm:pt modelId="{79159E8C-0A8B-0A4A-9A61-0E33D86B86AA}">
      <dgm:prSet/>
      <dgm:spPr/>
      <dgm:t>
        <a:bodyPr/>
        <a:lstStyle/>
        <a:p>
          <a:pPr rtl="0"/>
          <a:r>
            <a:rPr lang="en-US" dirty="0" smtClean="0"/>
            <a:t>Resolution of what page to load by convention</a:t>
          </a:r>
          <a:endParaRPr lang="en-US" dirty="0"/>
        </a:p>
      </dgm:t>
    </dgm:pt>
    <dgm:pt modelId="{669FDE42-0E3E-0B4C-9820-202C5A8ED772}" type="parTrans" cxnId="{669ADFCC-6121-4140-8CDD-709DD177D326}">
      <dgm:prSet/>
      <dgm:spPr/>
      <dgm:t>
        <a:bodyPr/>
        <a:lstStyle/>
        <a:p>
          <a:endParaRPr lang="en-US"/>
        </a:p>
      </dgm:t>
    </dgm:pt>
    <dgm:pt modelId="{66F39ECB-7D93-B048-AA64-FE90E6A6B4D9}" type="sibTrans" cxnId="{669ADFCC-6121-4140-8CDD-709DD177D326}">
      <dgm:prSet/>
      <dgm:spPr/>
      <dgm:t>
        <a:bodyPr/>
        <a:lstStyle/>
        <a:p>
          <a:endParaRPr lang="en-US"/>
        </a:p>
      </dgm:t>
    </dgm:pt>
    <dgm:pt modelId="{8D7BFBF6-FB6B-954F-BC0D-6ECAE916F4F6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LoginViewModel</a:t>
          </a:r>
          <a:r>
            <a:rPr lang="en-US" dirty="0" smtClean="0">
              <a:solidFill>
                <a:schemeClr val="bg1"/>
              </a:solidFill>
            </a:rPr>
            <a:t> tries to load </a:t>
          </a:r>
          <a:r>
            <a:rPr lang="en-US" dirty="0" err="1" smtClean="0">
              <a:solidFill>
                <a:schemeClr val="bg1"/>
              </a:solidFill>
            </a:rPr>
            <a:t>LoginPage.xaml</a:t>
          </a:r>
          <a:endParaRPr lang="en-US" dirty="0">
            <a:solidFill>
              <a:schemeClr val="bg1"/>
            </a:solidFill>
          </a:endParaRPr>
        </a:p>
      </dgm:t>
    </dgm:pt>
    <dgm:pt modelId="{C4E5613F-BA25-CE42-9EF8-317FE88F789E}" type="parTrans" cxnId="{82F2CF07-0721-3C48-B3CE-D97CF7F5C65B}">
      <dgm:prSet/>
      <dgm:spPr/>
      <dgm:t>
        <a:bodyPr/>
        <a:lstStyle/>
        <a:p>
          <a:endParaRPr lang="en-US"/>
        </a:p>
      </dgm:t>
    </dgm:pt>
    <dgm:pt modelId="{8CD042B1-642D-F34E-A1D2-0BD2C1F908B8}" type="sibTrans" cxnId="{82F2CF07-0721-3C48-B3CE-D97CF7F5C65B}">
      <dgm:prSet/>
      <dgm:spPr/>
      <dgm:t>
        <a:bodyPr/>
        <a:lstStyle/>
        <a:p>
          <a:endParaRPr lang="en-US"/>
        </a:p>
      </dgm:t>
    </dgm:pt>
    <dgm:pt modelId="{8F244FC1-4520-6242-892A-0613DADDA07F}">
      <dgm:prSet/>
      <dgm:spPr/>
      <dgm:t>
        <a:bodyPr/>
        <a:lstStyle/>
        <a:p>
          <a:pPr rtl="0"/>
          <a:r>
            <a:rPr lang="en-US" smtClean="0"/>
            <a:t>Android has MvxFormsDroidPagePresenter</a:t>
          </a:r>
          <a:endParaRPr lang="en-US"/>
        </a:p>
      </dgm:t>
    </dgm:pt>
    <dgm:pt modelId="{FA0A5EC0-FF7F-3341-962A-B069C324D3D2}" type="parTrans" cxnId="{AC427AF7-5AC5-8A4E-86F3-ED4FBEDD3A3F}">
      <dgm:prSet/>
      <dgm:spPr/>
      <dgm:t>
        <a:bodyPr/>
        <a:lstStyle/>
        <a:p>
          <a:endParaRPr lang="en-US"/>
        </a:p>
      </dgm:t>
    </dgm:pt>
    <dgm:pt modelId="{288A75CE-4612-1A45-BFF3-1E7A67FC58EB}" type="sibTrans" cxnId="{AC427AF7-5AC5-8A4E-86F3-ED4FBEDD3A3F}">
      <dgm:prSet/>
      <dgm:spPr/>
      <dgm:t>
        <a:bodyPr/>
        <a:lstStyle/>
        <a:p>
          <a:endParaRPr lang="en-US"/>
        </a:p>
      </dgm:t>
    </dgm:pt>
    <dgm:pt modelId="{978AA6DA-A25C-1547-A0DF-99C37C76BA9E}">
      <dgm:prSet/>
      <dgm:spPr/>
      <dgm:t>
        <a:bodyPr/>
        <a:lstStyle/>
        <a:p>
          <a:pPr rtl="0"/>
          <a:r>
            <a:rPr lang="en-US" smtClean="0"/>
            <a:t>iOS uses MvxFormsIosPagePresenter</a:t>
          </a:r>
          <a:endParaRPr lang="en-US"/>
        </a:p>
      </dgm:t>
    </dgm:pt>
    <dgm:pt modelId="{155EB1B5-3435-3349-97BF-5BF0ACF62291}" type="parTrans" cxnId="{303F4A90-E822-9242-9B3B-8C66449618A7}">
      <dgm:prSet/>
      <dgm:spPr/>
      <dgm:t>
        <a:bodyPr/>
        <a:lstStyle/>
        <a:p>
          <a:endParaRPr lang="en-US"/>
        </a:p>
      </dgm:t>
    </dgm:pt>
    <dgm:pt modelId="{ED12ECAF-99B9-A840-B08D-2773AA1602C7}" type="sibTrans" cxnId="{303F4A90-E822-9242-9B3B-8C66449618A7}">
      <dgm:prSet/>
      <dgm:spPr/>
      <dgm:t>
        <a:bodyPr/>
        <a:lstStyle/>
        <a:p>
          <a:endParaRPr lang="en-US"/>
        </a:p>
      </dgm:t>
    </dgm:pt>
    <dgm:pt modelId="{64B4EAE0-FBC3-4448-9B58-0A3EB8D07CAC}">
      <dgm:prSet/>
      <dgm:spPr/>
      <dgm:t>
        <a:bodyPr/>
        <a:lstStyle/>
        <a:p>
          <a:pPr rtl="0"/>
          <a:r>
            <a:rPr lang="en-US" smtClean="0"/>
            <a:t>Expects app to use a NavigationPage</a:t>
          </a:r>
          <a:endParaRPr lang="en-US"/>
        </a:p>
      </dgm:t>
    </dgm:pt>
    <dgm:pt modelId="{E535F3E2-3CB6-FC41-B885-CDA40719CC8E}" type="parTrans" cxnId="{985A89B5-C135-A04F-93D4-00A21D09C2FC}">
      <dgm:prSet/>
      <dgm:spPr/>
      <dgm:t>
        <a:bodyPr/>
        <a:lstStyle/>
        <a:p>
          <a:endParaRPr lang="en-US"/>
        </a:p>
      </dgm:t>
    </dgm:pt>
    <dgm:pt modelId="{22DA5AE0-73C1-5B49-A230-B7894494317A}" type="sibTrans" cxnId="{985A89B5-C135-A04F-93D4-00A21D09C2FC}">
      <dgm:prSet/>
      <dgm:spPr/>
      <dgm:t>
        <a:bodyPr/>
        <a:lstStyle/>
        <a:p>
          <a:endParaRPr lang="en-US"/>
        </a:p>
      </dgm:t>
    </dgm:pt>
    <dgm:pt modelId="{120BEE10-BF37-1841-9682-9DBD0F7ADB9B}">
      <dgm:prSet/>
      <dgm:spPr/>
      <dgm:t>
        <a:bodyPr/>
        <a:lstStyle/>
        <a:p>
          <a:pPr rtl="0"/>
          <a:r>
            <a:rPr lang="en-US" smtClean="0"/>
            <a:t>As always, can replace out default implementations</a:t>
          </a:r>
          <a:endParaRPr lang="en-US"/>
        </a:p>
      </dgm:t>
    </dgm:pt>
    <dgm:pt modelId="{8820A152-7CA8-4B4B-92D2-2509B8028602}" type="parTrans" cxnId="{6BCCE5AE-391B-0E42-BF06-1C8A8089EA79}">
      <dgm:prSet/>
      <dgm:spPr/>
      <dgm:t>
        <a:bodyPr/>
        <a:lstStyle/>
        <a:p>
          <a:endParaRPr lang="en-US"/>
        </a:p>
      </dgm:t>
    </dgm:pt>
    <dgm:pt modelId="{59D3EC80-DA35-7F41-8389-2E3330CDE06C}" type="sibTrans" cxnId="{6BCCE5AE-391B-0E42-BF06-1C8A8089EA79}">
      <dgm:prSet/>
      <dgm:spPr/>
      <dgm:t>
        <a:bodyPr/>
        <a:lstStyle/>
        <a:p>
          <a:endParaRPr lang="en-US"/>
        </a:p>
      </dgm:t>
    </dgm:pt>
    <dgm:pt modelId="{297908AD-CDBE-7644-B000-9298EBEBB3AC}" type="pres">
      <dgm:prSet presAssocID="{D1130BF1-E47F-4A40-A493-02F99A03DD9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3C453-C2C9-874C-B062-F44C44355C7D}" type="pres">
      <dgm:prSet presAssocID="{BD3757EA-0EAD-0C47-A647-9E157F7B4D0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737D0-703A-AD4C-87D7-8726B6474C03}" type="pres">
      <dgm:prSet presAssocID="{1BE89F20-3BCE-7A40-9651-99AA10142446}" presName="spacer" presStyleCnt="0"/>
      <dgm:spPr/>
    </dgm:pt>
    <dgm:pt modelId="{C8F22D96-5823-084E-81E6-7EDE0A0EEFDD}" type="pres">
      <dgm:prSet presAssocID="{79159E8C-0A8B-0A4A-9A61-0E33D86B86A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F8C77-3E11-694E-A8AD-21DB65CD875E}" type="pres">
      <dgm:prSet presAssocID="{79159E8C-0A8B-0A4A-9A61-0E33D86B86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64422-EB5E-C14B-A264-9BED0F0F9E93}" type="pres">
      <dgm:prSet presAssocID="{8F244FC1-4520-6242-892A-0613DADDA07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4C6CD-09B0-9B42-B7F5-F9A6175C960E}" type="pres">
      <dgm:prSet presAssocID="{288A75CE-4612-1A45-BFF3-1E7A67FC58EB}" presName="spacer" presStyleCnt="0"/>
      <dgm:spPr/>
    </dgm:pt>
    <dgm:pt modelId="{02BA89E1-36F1-C347-B459-CF37A0EFC626}" type="pres">
      <dgm:prSet presAssocID="{978AA6DA-A25C-1547-A0DF-99C37C76BA9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6726B-ECDB-1A4B-8E10-17294ADE3194}" type="pres">
      <dgm:prSet presAssocID="{ED12ECAF-99B9-A840-B08D-2773AA1602C7}" presName="spacer" presStyleCnt="0"/>
      <dgm:spPr/>
    </dgm:pt>
    <dgm:pt modelId="{ED4BD1E3-4F02-B144-B51F-7884A215F8CC}" type="pres">
      <dgm:prSet presAssocID="{64B4EAE0-FBC3-4448-9B58-0A3EB8D07CA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2E90-7882-FB4A-A5C8-3E4BB3E0D0D9}" type="pres">
      <dgm:prSet presAssocID="{22DA5AE0-73C1-5B49-A230-B7894494317A}" presName="spacer" presStyleCnt="0"/>
      <dgm:spPr/>
    </dgm:pt>
    <dgm:pt modelId="{5BC8EC7B-9F34-404F-BCAD-DFDE463760E1}" type="pres">
      <dgm:prSet presAssocID="{120BEE10-BF37-1841-9682-9DBD0F7ADB9B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74046D-90CD-3049-ACB9-1B3535FC2462}" type="presOf" srcId="{120BEE10-BF37-1841-9682-9DBD0F7ADB9B}" destId="{5BC8EC7B-9F34-404F-BCAD-DFDE463760E1}" srcOrd="0" destOrd="0" presId="urn:microsoft.com/office/officeart/2005/8/layout/vList2"/>
    <dgm:cxn modelId="{AC427AF7-5AC5-8A4E-86F3-ED4FBEDD3A3F}" srcId="{D1130BF1-E47F-4A40-A493-02F99A03DD9A}" destId="{8F244FC1-4520-6242-892A-0613DADDA07F}" srcOrd="2" destOrd="0" parTransId="{FA0A5EC0-FF7F-3341-962A-B069C324D3D2}" sibTransId="{288A75CE-4612-1A45-BFF3-1E7A67FC58EB}"/>
    <dgm:cxn modelId="{04E9BD2F-F290-7B4B-9799-E3DCFB7E5126}" type="presOf" srcId="{79159E8C-0A8B-0A4A-9A61-0E33D86B86AA}" destId="{C8F22D96-5823-084E-81E6-7EDE0A0EEFDD}" srcOrd="0" destOrd="0" presId="urn:microsoft.com/office/officeart/2005/8/layout/vList2"/>
    <dgm:cxn modelId="{6BCCE5AE-391B-0E42-BF06-1C8A8089EA79}" srcId="{D1130BF1-E47F-4A40-A493-02F99A03DD9A}" destId="{120BEE10-BF37-1841-9682-9DBD0F7ADB9B}" srcOrd="5" destOrd="0" parTransId="{8820A152-7CA8-4B4B-92D2-2509B8028602}" sibTransId="{59D3EC80-DA35-7F41-8389-2E3330CDE06C}"/>
    <dgm:cxn modelId="{5E4859EF-9C3F-A048-9DA5-891680E8678C}" type="presOf" srcId="{BD3757EA-0EAD-0C47-A647-9E157F7B4D00}" destId="{5093C453-C2C9-874C-B062-F44C44355C7D}" srcOrd="0" destOrd="0" presId="urn:microsoft.com/office/officeart/2005/8/layout/vList2"/>
    <dgm:cxn modelId="{669ADFCC-6121-4140-8CDD-709DD177D326}" srcId="{D1130BF1-E47F-4A40-A493-02F99A03DD9A}" destId="{79159E8C-0A8B-0A4A-9A61-0E33D86B86AA}" srcOrd="1" destOrd="0" parTransId="{669FDE42-0E3E-0B4C-9820-202C5A8ED772}" sibTransId="{66F39ECB-7D93-B048-AA64-FE90E6A6B4D9}"/>
    <dgm:cxn modelId="{E2831FAD-F2C9-184C-8D8A-EABA1CB2BF3C}" type="presOf" srcId="{D1130BF1-E47F-4A40-A493-02F99A03DD9A}" destId="{297908AD-CDBE-7644-B000-9298EBEBB3AC}" srcOrd="0" destOrd="0" presId="urn:microsoft.com/office/officeart/2005/8/layout/vList2"/>
    <dgm:cxn modelId="{ECB6220E-C9B5-3A4F-92DA-50931D934036}" srcId="{D1130BF1-E47F-4A40-A493-02F99A03DD9A}" destId="{BD3757EA-0EAD-0C47-A647-9E157F7B4D00}" srcOrd="0" destOrd="0" parTransId="{07B01CF1-D7D6-1943-A7E1-D68EF58ED29B}" sibTransId="{1BE89F20-3BCE-7A40-9651-99AA10142446}"/>
    <dgm:cxn modelId="{258A944A-8489-354E-9A57-5E45CD31800B}" type="presOf" srcId="{64B4EAE0-FBC3-4448-9B58-0A3EB8D07CAC}" destId="{ED4BD1E3-4F02-B144-B51F-7884A215F8CC}" srcOrd="0" destOrd="0" presId="urn:microsoft.com/office/officeart/2005/8/layout/vList2"/>
    <dgm:cxn modelId="{468423B4-EED4-4942-993B-310D2B2DA311}" type="presOf" srcId="{978AA6DA-A25C-1547-A0DF-99C37C76BA9E}" destId="{02BA89E1-36F1-C347-B459-CF37A0EFC626}" srcOrd="0" destOrd="0" presId="urn:microsoft.com/office/officeart/2005/8/layout/vList2"/>
    <dgm:cxn modelId="{EEB3E65C-5E99-AA4D-B8D0-E0512B08114E}" type="presOf" srcId="{8F244FC1-4520-6242-892A-0613DADDA07F}" destId="{19064422-EB5E-C14B-A264-9BED0F0F9E93}" srcOrd="0" destOrd="0" presId="urn:microsoft.com/office/officeart/2005/8/layout/vList2"/>
    <dgm:cxn modelId="{BFF22920-317A-E342-A6F6-0D0A9CC4F142}" type="presOf" srcId="{8D7BFBF6-FB6B-954F-BC0D-6ECAE916F4F6}" destId="{963F8C77-3E11-694E-A8AD-21DB65CD875E}" srcOrd="0" destOrd="0" presId="urn:microsoft.com/office/officeart/2005/8/layout/vList2"/>
    <dgm:cxn modelId="{303F4A90-E822-9242-9B3B-8C66449618A7}" srcId="{D1130BF1-E47F-4A40-A493-02F99A03DD9A}" destId="{978AA6DA-A25C-1547-A0DF-99C37C76BA9E}" srcOrd="3" destOrd="0" parTransId="{155EB1B5-3435-3349-97BF-5BF0ACF62291}" sibTransId="{ED12ECAF-99B9-A840-B08D-2773AA1602C7}"/>
    <dgm:cxn modelId="{82F2CF07-0721-3C48-B3CE-D97CF7F5C65B}" srcId="{79159E8C-0A8B-0A4A-9A61-0E33D86B86AA}" destId="{8D7BFBF6-FB6B-954F-BC0D-6ECAE916F4F6}" srcOrd="0" destOrd="0" parTransId="{C4E5613F-BA25-CE42-9EF8-317FE88F789E}" sibTransId="{8CD042B1-642D-F34E-A1D2-0BD2C1F908B8}"/>
    <dgm:cxn modelId="{985A89B5-C135-A04F-93D4-00A21D09C2FC}" srcId="{D1130BF1-E47F-4A40-A493-02F99A03DD9A}" destId="{64B4EAE0-FBC3-4448-9B58-0A3EB8D07CAC}" srcOrd="4" destOrd="0" parTransId="{E535F3E2-3CB6-FC41-B885-CDA40719CC8E}" sibTransId="{22DA5AE0-73C1-5B49-A230-B7894494317A}"/>
    <dgm:cxn modelId="{1895ADD4-75DF-4846-87D1-6F9F22E17A16}" type="presParOf" srcId="{297908AD-CDBE-7644-B000-9298EBEBB3AC}" destId="{5093C453-C2C9-874C-B062-F44C44355C7D}" srcOrd="0" destOrd="0" presId="urn:microsoft.com/office/officeart/2005/8/layout/vList2"/>
    <dgm:cxn modelId="{785B2F2E-D5C7-3247-8B11-7D959DCD33CA}" type="presParOf" srcId="{297908AD-CDBE-7644-B000-9298EBEBB3AC}" destId="{E00737D0-703A-AD4C-87D7-8726B6474C03}" srcOrd="1" destOrd="0" presId="urn:microsoft.com/office/officeart/2005/8/layout/vList2"/>
    <dgm:cxn modelId="{33EDDC72-A4C7-C74E-947A-CC2F490B33DB}" type="presParOf" srcId="{297908AD-CDBE-7644-B000-9298EBEBB3AC}" destId="{C8F22D96-5823-084E-81E6-7EDE0A0EEFDD}" srcOrd="2" destOrd="0" presId="urn:microsoft.com/office/officeart/2005/8/layout/vList2"/>
    <dgm:cxn modelId="{6491F02A-793C-AB48-BAC4-30706F577916}" type="presParOf" srcId="{297908AD-CDBE-7644-B000-9298EBEBB3AC}" destId="{963F8C77-3E11-694E-A8AD-21DB65CD875E}" srcOrd="3" destOrd="0" presId="urn:microsoft.com/office/officeart/2005/8/layout/vList2"/>
    <dgm:cxn modelId="{FFC1F64B-4C20-ED49-938F-93B0A8A3B412}" type="presParOf" srcId="{297908AD-CDBE-7644-B000-9298EBEBB3AC}" destId="{19064422-EB5E-C14B-A264-9BED0F0F9E93}" srcOrd="4" destOrd="0" presId="urn:microsoft.com/office/officeart/2005/8/layout/vList2"/>
    <dgm:cxn modelId="{16C45DB8-E519-4E4B-887A-59B5981B06FF}" type="presParOf" srcId="{297908AD-CDBE-7644-B000-9298EBEBB3AC}" destId="{DCA4C6CD-09B0-9B42-B7F5-F9A6175C960E}" srcOrd="5" destOrd="0" presId="urn:microsoft.com/office/officeart/2005/8/layout/vList2"/>
    <dgm:cxn modelId="{D397B9F7-478D-7B4A-A690-DD700D99C9C8}" type="presParOf" srcId="{297908AD-CDBE-7644-B000-9298EBEBB3AC}" destId="{02BA89E1-36F1-C347-B459-CF37A0EFC626}" srcOrd="6" destOrd="0" presId="urn:microsoft.com/office/officeart/2005/8/layout/vList2"/>
    <dgm:cxn modelId="{BAC5A291-F652-5C44-857C-E1B482F1A2B2}" type="presParOf" srcId="{297908AD-CDBE-7644-B000-9298EBEBB3AC}" destId="{EBC6726B-ECDB-1A4B-8E10-17294ADE3194}" srcOrd="7" destOrd="0" presId="urn:microsoft.com/office/officeart/2005/8/layout/vList2"/>
    <dgm:cxn modelId="{E6C4A468-7D89-1E4A-B23D-0FCB7BA689D2}" type="presParOf" srcId="{297908AD-CDBE-7644-B000-9298EBEBB3AC}" destId="{ED4BD1E3-4F02-B144-B51F-7884A215F8CC}" srcOrd="8" destOrd="0" presId="urn:microsoft.com/office/officeart/2005/8/layout/vList2"/>
    <dgm:cxn modelId="{9E8708FD-8FE9-3543-82E3-CD7C7D772717}" type="presParOf" srcId="{297908AD-CDBE-7644-B000-9298EBEBB3AC}" destId="{F9792E90-7882-FB4A-A5C8-3E4BB3E0D0D9}" srcOrd="9" destOrd="0" presId="urn:microsoft.com/office/officeart/2005/8/layout/vList2"/>
    <dgm:cxn modelId="{D0958B42-0B52-9640-A608-8605E58BD443}" type="presParOf" srcId="{297908AD-CDBE-7644-B000-9298EBEBB3AC}" destId="{5BC8EC7B-9F34-404F-BCAD-DFDE463760E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55841-E741-C041-84D1-0AB938CC7AE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743D2-4BF8-5F4B-B027-1C9968DDD0F4}">
      <dgm:prSet/>
      <dgm:spPr/>
      <dgm:t>
        <a:bodyPr/>
        <a:lstStyle/>
        <a:p>
          <a:pPr rtl="0"/>
          <a:r>
            <a:rPr lang="en-US" smtClean="0"/>
            <a:t>Can’t control the UI</a:t>
          </a:r>
          <a:endParaRPr lang="en-US"/>
        </a:p>
      </dgm:t>
    </dgm:pt>
    <dgm:pt modelId="{80204ACB-BC7E-D549-B20E-C0823F1BEF87}" type="parTrans" cxnId="{AF55A2EB-472C-C84A-B8ED-12BCA93E18AB}">
      <dgm:prSet/>
      <dgm:spPr/>
      <dgm:t>
        <a:bodyPr/>
        <a:lstStyle/>
        <a:p>
          <a:endParaRPr lang="en-US"/>
        </a:p>
      </dgm:t>
    </dgm:pt>
    <dgm:pt modelId="{F0F1D571-B39A-BC41-A3C4-2EE41DF9F14C}" type="sibTrans" cxnId="{AF55A2EB-472C-C84A-B8ED-12BCA93E18AB}">
      <dgm:prSet/>
      <dgm:spPr/>
      <dgm:t>
        <a:bodyPr/>
        <a:lstStyle/>
        <a:p>
          <a:endParaRPr lang="en-US"/>
        </a:p>
      </dgm:t>
    </dgm:pt>
    <dgm:pt modelId="{3DB6595D-9429-0B4D-9053-A18523F640E2}">
      <dgm:prSet/>
      <dgm:spPr/>
      <dgm:t>
        <a:bodyPr/>
        <a:lstStyle/>
        <a:p>
          <a:pPr rtl="0"/>
          <a:r>
            <a:rPr lang="en-US" smtClean="0"/>
            <a:t>Only works when online</a:t>
          </a:r>
          <a:endParaRPr lang="en-US"/>
        </a:p>
      </dgm:t>
    </dgm:pt>
    <dgm:pt modelId="{977FD4C0-A7FF-D04B-8B6E-8A5F2BBDCC17}" type="parTrans" cxnId="{043D1028-4EB5-DE4E-B018-B7C924721D94}">
      <dgm:prSet/>
      <dgm:spPr/>
      <dgm:t>
        <a:bodyPr/>
        <a:lstStyle/>
        <a:p>
          <a:endParaRPr lang="en-US"/>
        </a:p>
      </dgm:t>
    </dgm:pt>
    <dgm:pt modelId="{9325055B-1865-0244-865C-A2307B5D5690}" type="sibTrans" cxnId="{043D1028-4EB5-DE4E-B018-B7C924721D94}">
      <dgm:prSet/>
      <dgm:spPr/>
      <dgm:t>
        <a:bodyPr/>
        <a:lstStyle/>
        <a:p>
          <a:endParaRPr lang="en-US"/>
        </a:p>
      </dgm:t>
    </dgm:pt>
    <dgm:pt modelId="{78F7877D-2B6F-A24D-8384-8AD791FAC2B4}">
      <dgm:prSet/>
      <dgm:spPr/>
      <dgm:t>
        <a:bodyPr/>
        <a:lstStyle/>
        <a:p>
          <a:pPr rtl="0"/>
          <a:r>
            <a:rPr lang="en-US" smtClean="0"/>
            <a:t>Does not return information about the user</a:t>
          </a:r>
          <a:endParaRPr lang="en-US"/>
        </a:p>
      </dgm:t>
    </dgm:pt>
    <dgm:pt modelId="{A1E8200E-CBFB-D84A-A4EA-3BCB19053C80}" type="parTrans" cxnId="{0BA492FD-D80F-F846-9AC4-23B962EAC188}">
      <dgm:prSet/>
      <dgm:spPr/>
      <dgm:t>
        <a:bodyPr/>
        <a:lstStyle/>
        <a:p>
          <a:endParaRPr lang="en-US"/>
        </a:p>
      </dgm:t>
    </dgm:pt>
    <dgm:pt modelId="{00F06AE1-B7E7-6D40-BC66-56634E53FCF3}" type="sibTrans" cxnId="{0BA492FD-D80F-F846-9AC4-23B962EAC188}">
      <dgm:prSet/>
      <dgm:spPr/>
      <dgm:t>
        <a:bodyPr/>
        <a:lstStyle/>
        <a:p>
          <a:endParaRPr lang="en-US"/>
        </a:p>
      </dgm:t>
    </dgm:pt>
    <dgm:pt modelId="{AAEC29E1-F873-0C49-91A5-5AB6FE0D615B}">
      <dgm:prSet/>
      <dgm:spPr/>
      <dgm:t>
        <a:bodyPr/>
        <a:lstStyle/>
        <a:p>
          <a:pPr rtl="0"/>
          <a:r>
            <a:rPr lang="en-US" smtClean="0"/>
            <a:t>End up with STS token</a:t>
          </a:r>
          <a:endParaRPr lang="en-US"/>
        </a:p>
      </dgm:t>
    </dgm:pt>
    <dgm:pt modelId="{B78AA969-E456-3546-9743-1D4241514412}" type="parTrans" cxnId="{D83B46BD-D6D1-094A-B3C5-E16D0B3AD333}">
      <dgm:prSet/>
      <dgm:spPr/>
      <dgm:t>
        <a:bodyPr/>
        <a:lstStyle/>
        <a:p>
          <a:endParaRPr lang="en-US"/>
        </a:p>
      </dgm:t>
    </dgm:pt>
    <dgm:pt modelId="{6CE81C4B-A09E-2647-A8E2-4B8AE886DC48}" type="sibTrans" cxnId="{D83B46BD-D6D1-094A-B3C5-E16D0B3AD333}">
      <dgm:prSet/>
      <dgm:spPr/>
      <dgm:t>
        <a:bodyPr/>
        <a:lstStyle/>
        <a:p>
          <a:endParaRPr lang="en-US"/>
        </a:p>
      </dgm:t>
    </dgm:pt>
    <dgm:pt modelId="{9C4CDB61-9B68-5647-B6F8-F30D8F7A5579}">
      <dgm:prSet/>
      <dgm:spPr/>
      <dgm:t>
        <a:bodyPr/>
        <a:lstStyle/>
        <a:p>
          <a:pPr rtl="0"/>
          <a:r>
            <a:rPr lang="en-US" dirty="0" smtClean="0"/>
            <a:t>Server side components still need to ensure token is valid</a:t>
          </a:r>
          <a:endParaRPr lang="en-US" dirty="0"/>
        </a:p>
      </dgm:t>
    </dgm:pt>
    <dgm:pt modelId="{08792BE2-D547-3540-A7F9-11F0467B7445}" type="parTrans" cxnId="{734FE76B-80F4-454E-946E-2A82D8A0A7D5}">
      <dgm:prSet/>
      <dgm:spPr/>
      <dgm:t>
        <a:bodyPr/>
        <a:lstStyle/>
        <a:p>
          <a:endParaRPr lang="en-US"/>
        </a:p>
      </dgm:t>
    </dgm:pt>
    <dgm:pt modelId="{91482CA1-C663-BB45-B3A3-D679A6FF682B}" type="sibTrans" cxnId="{734FE76B-80F4-454E-946E-2A82D8A0A7D5}">
      <dgm:prSet/>
      <dgm:spPr/>
      <dgm:t>
        <a:bodyPr/>
        <a:lstStyle/>
        <a:p>
          <a:endParaRPr lang="en-US"/>
        </a:p>
      </dgm:t>
    </dgm:pt>
    <dgm:pt modelId="{ABD0747F-1047-CA4C-A531-E288988ACE05}">
      <dgm:prSet/>
      <dgm:spPr/>
      <dgm:t>
        <a:bodyPr/>
        <a:lstStyle/>
        <a:p>
          <a:r>
            <a:rPr lang="en-US" dirty="0" smtClean="0"/>
            <a:t>Now Rolled into App Services</a:t>
          </a:r>
          <a:endParaRPr lang="en-US" dirty="0"/>
        </a:p>
      </dgm:t>
    </dgm:pt>
    <dgm:pt modelId="{58BAE4D6-4E0A-CE4D-B24B-80C3432A9149}" type="parTrans" cxnId="{A2F3620E-1B59-7B49-8DCF-526DD851FBFD}">
      <dgm:prSet/>
      <dgm:spPr/>
      <dgm:t>
        <a:bodyPr/>
        <a:lstStyle/>
        <a:p>
          <a:endParaRPr lang="en-US"/>
        </a:p>
      </dgm:t>
    </dgm:pt>
    <dgm:pt modelId="{27DA6DBA-7674-FC4A-BB77-3E5A312C5BA9}" type="sibTrans" cxnId="{A2F3620E-1B59-7B49-8DCF-526DD851FBFD}">
      <dgm:prSet/>
      <dgm:spPr/>
      <dgm:t>
        <a:bodyPr/>
        <a:lstStyle/>
        <a:p>
          <a:endParaRPr lang="en-US"/>
        </a:p>
      </dgm:t>
    </dgm:pt>
    <dgm:pt modelId="{819ECF48-48A0-5445-B686-A36457308205}" type="pres">
      <dgm:prSet presAssocID="{82355841-E741-C041-84D1-0AB938CC7A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02F254-A90A-A749-A286-FA848ACBF764}" type="pres">
      <dgm:prSet presAssocID="{06F743D2-4BF8-5F4B-B027-1C9968DDD0F4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50B17-6E26-574F-905E-B9FFFD2FD268}" type="pres">
      <dgm:prSet presAssocID="{F0F1D571-B39A-BC41-A3C4-2EE41DF9F14C}" presName="spacer" presStyleCnt="0"/>
      <dgm:spPr/>
    </dgm:pt>
    <dgm:pt modelId="{7F86B06F-D7F2-3C4B-93D4-1F27B6BB8F64}" type="pres">
      <dgm:prSet presAssocID="{3DB6595D-9429-0B4D-9053-A18523F640E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3710-E92E-B149-B699-B733DB349EAF}" type="pres">
      <dgm:prSet presAssocID="{9325055B-1865-0244-865C-A2307B5D5690}" presName="spacer" presStyleCnt="0"/>
      <dgm:spPr/>
    </dgm:pt>
    <dgm:pt modelId="{5FAF15FA-078D-C44E-A4A7-01D89C03B105}" type="pres">
      <dgm:prSet presAssocID="{78F7877D-2B6F-A24D-8384-8AD791FAC2B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F3CF8-7BD2-1A42-BE98-2A50E10A529A}" type="pres">
      <dgm:prSet presAssocID="{00F06AE1-B7E7-6D40-BC66-56634E53FCF3}" presName="spacer" presStyleCnt="0"/>
      <dgm:spPr/>
    </dgm:pt>
    <dgm:pt modelId="{090ADD97-28C9-CA4E-8FA8-A47E5CB23FB8}" type="pres">
      <dgm:prSet presAssocID="{AAEC29E1-F873-0C49-91A5-5AB6FE0D615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0CC58-C0B0-A748-AFA2-F112E8A336BD}" type="pres">
      <dgm:prSet presAssocID="{6CE81C4B-A09E-2647-A8E2-4B8AE886DC48}" presName="spacer" presStyleCnt="0"/>
      <dgm:spPr/>
    </dgm:pt>
    <dgm:pt modelId="{49B00A5F-4A0C-F242-A7EC-A377D19803EC}" type="pres">
      <dgm:prSet presAssocID="{9C4CDB61-9B68-5647-B6F8-F30D8F7A557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730B1A-6176-1C41-B5C6-6E6064CA5F7D}" type="pres">
      <dgm:prSet presAssocID="{91482CA1-C663-BB45-B3A3-D679A6FF682B}" presName="spacer" presStyleCnt="0"/>
      <dgm:spPr/>
    </dgm:pt>
    <dgm:pt modelId="{ADF2F6C3-A302-0441-A69E-F565610857C9}" type="pres">
      <dgm:prSet presAssocID="{ABD0747F-1047-CA4C-A531-E288988ACE05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3FC29-BAC3-BA4A-8122-D79D6091BE5F}" type="presOf" srcId="{3DB6595D-9429-0B4D-9053-A18523F640E2}" destId="{7F86B06F-D7F2-3C4B-93D4-1F27B6BB8F64}" srcOrd="0" destOrd="0" presId="urn:microsoft.com/office/officeart/2005/8/layout/vList2"/>
    <dgm:cxn modelId="{043D1028-4EB5-DE4E-B018-B7C924721D94}" srcId="{82355841-E741-C041-84D1-0AB938CC7AE7}" destId="{3DB6595D-9429-0B4D-9053-A18523F640E2}" srcOrd="1" destOrd="0" parTransId="{977FD4C0-A7FF-D04B-8B6E-8A5F2BBDCC17}" sibTransId="{9325055B-1865-0244-865C-A2307B5D5690}"/>
    <dgm:cxn modelId="{604433AF-A0D9-484B-BD85-D45060B7216D}" type="presOf" srcId="{78F7877D-2B6F-A24D-8384-8AD791FAC2B4}" destId="{5FAF15FA-078D-C44E-A4A7-01D89C03B105}" srcOrd="0" destOrd="0" presId="urn:microsoft.com/office/officeart/2005/8/layout/vList2"/>
    <dgm:cxn modelId="{A2F3620E-1B59-7B49-8DCF-526DD851FBFD}" srcId="{82355841-E741-C041-84D1-0AB938CC7AE7}" destId="{ABD0747F-1047-CA4C-A531-E288988ACE05}" srcOrd="5" destOrd="0" parTransId="{58BAE4D6-4E0A-CE4D-B24B-80C3432A9149}" sibTransId="{27DA6DBA-7674-FC4A-BB77-3E5A312C5BA9}"/>
    <dgm:cxn modelId="{6529C43A-8A87-7A43-9566-9163383160C5}" type="presOf" srcId="{ABD0747F-1047-CA4C-A531-E288988ACE05}" destId="{ADF2F6C3-A302-0441-A69E-F565610857C9}" srcOrd="0" destOrd="0" presId="urn:microsoft.com/office/officeart/2005/8/layout/vList2"/>
    <dgm:cxn modelId="{AF55A2EB-472C-C84A-B8ED-12BCA93E18AB}" srcId="{82355841-E741-C041-84D1-0AB938CC7AE7}" destId="{06F743D2-4BF8-5F4B-B027-1C9968DDD0F4}" srcOrd="0" destOrd="0" parTransId="{80204ACB-BC7E-D549-B20E-C0823F1BEF87}" sibTransId="{F0F1D571-B39A-BC41-A3C4-2EE41DF9F14C}"/>
    <dgm:cxn modelId="{0BA492FD-D80F-F846-9AC4-23B962EAC188}" srcId="{82355841-E741-C041-84D1-0AB938CC7AE7}" destId="{78F7877D-2B6F-A24D-8384-8AD791FAC2B4}" srcOrd="2" destOrd="0" parTransId="{A1E8200E-CBFB-D84A-A4EA-3BCB19053C80}" sibTransId="{00F06AE1-B7E7-6D40-BC66-56634E53FCF3}"/>
    <dgm:cxn modelId="{60249DB3-94A0-2F49-9BD3-B27CE4529155}" type="presOf" srcId="{9C4CDB61-9B68-5647-B6F8-F30D8F7A5579}" destId="{49B00A5F-4A0C-F242-A7EC-A377D19803EC}" srcOrd="0" destOrd="0" presId="urn:microsoft.com/office/officeart/2005/8/layout/vList2"/>
    <dgm:cxn modelId="{F246BECA-213B-ED4B-9FFF-D52F17C39AA9}" type="presOf" srcId="{06F743D2-4BF8-5F4B-B027-1C9968DDD0F4}" destId="{C902F254-A90A-A749-A286-FA848ACBF764}" srcOrd="0" destOrd="0" presId="urn:microsoft.com/office/officeart/2005/8/layout/vList2"/>
    <dgm:cxn modelId="{D83B46BD-D6D1-094A-B3C5-E16D0B3AD333}" srcId="{82355841-E741-C041-84D1-0AB938CC7AE7}" destId="{AAEC29E1-F873-0C49-91A5-5AB6FE0D615B}" srcOrd="3" destOrd="0" parTransId="{B78AA969-E456-3546-9743-1D4241514412}" sibTransId="{6CE81C4B-A09E-2647-A8E2-4B8AE886DC48}"/>
    <dgm:cxn modelId="{734FE76B-80F4-454E-946E-2A82D8A0A7D5}" srcId="{82355841-E741-C041-84D1-0AB938CC7AE7}" destId="{9C4CDB61-9B68-5647-B6F8-F30D8F7A5579}" srcOrd="4" destOrd="0" parTransId="{08792BE2-D547-3540-A7F9-11F0467B7445}" sibTransId="{91482CA1-C663-BB45-B3A3-D679A6FF682B}"/>
    <dgm:cxn modelId="{4F814342-38E1-C246-8BDD-B71239399998}" type="presOf" srcId="{AAEC29E1-F873-0C49-91A5-5AB6FE0D615B}" destId="{090ADD97-28C9-CA4E-8FA8-A47E5CB23FB8}" srcOrd="0" destOrd="0" presId="urn:microsoft.com/office/officeart/2005/8/layout/vList2"/>
    <dgm:cxn modelId="{E8BD5335-8D3F-314A-95ED-087EA29DF339}" type="presOf" srcId="{82355841-E741-C041-84D1-0AB938CC7AE7}" destId="{819ECF48-48A0-5445-B686-A36457308205}" srcOrd="0" destOrd="0" presId="urn:microsoft.com/office/officeart/2005/8/layout/vList2"/>
    <dgm:cxn modelId="{11B83AF7-107F-B946-B4EE-8BA3AE2A9AB3}" type="presParOf" srcId="{819ECF48-48A0-5445-B686-A36457308205}" destId="{C902F254-A90A-A749-A286-FA848ACBF764}" srcOrd="0" destOrd="0" presId="urn:microsoft.com/office/officeart/2005/8/layout/vList2"/>
    <dgm:cxn modelId="{0D5D86FD-BA9F-574F-8938-101820CBC999}" type="presParOf" srcId="{819ECF48-48A0-5445-B686-A36457308205}" destId="{11450B17-6E26-574F-905E-B9FFFD2FD268}" srcOrd="1" destOrd="0" presId="urn:microsoft.com/office/officeart/2005/8/layout/vList2"/>
    <dgm:cxn modelId="{26B36CE0-0D68-974F-BD5B-1BAF7762CDD4}" type="presParOf" srcId="{819ECF48-48A0-5445-B686-A36457308205}" destId="{7F86B06F-D7F2-3C4B-93D4-1F27B6BB8F64}" srcOrd="2" destOrd="0" presId="urn:microsoft.com/office/officeart/2005/8/layout/vList2"/>
    <dgm:cxn modelId="{CF6C9C1C-04D3-7347-B0F3-D7CF0569BFA3}" type="presParOf" srcId="{819ECF48-48A0-5445-B686-A36457308205}" destId="{D0B43710-E92E-B149-B699-B733DB349EAF}" srcOrd="3" destOrd="0" presId="urn:microsoft.com/office/officeart/2005/8/layout/vList2"/>
    <dgm:cxn modelId="{3F03F2A7-AD82-274D-AB12-4FB0F2BA760B}" type="presParOf" srcId="{819ECF48-48A0-5445-B686-A36457308205}" destId="{5FAF15FA-078D-C44E-A4A7-01D89C03B105}" srcOrd="4" destOrd="0" presId="urn:microsoft.com/office/officeart/2005/8/layout/vList2"/>
    <dgm:cxn modelId="{9CDEDE9D-8F2E-4846-A884-D49036BECF4E}" type="presParOf" srcId="{819ECF48-48A0-5445-B686-A36457308205}" destId="{9C0F3CF8-7BD2-1A42-BE98-2A50E10A529A}" srcOrd="5" destOrd="0" presId="urn:microsoft.com/office/officeart/2005/8/layout/vList2"/>
    <dgm:cxn modelId="{C50297E3-FB5D-184F-B2AC-C783839FE1EF}" type="presParOf" srcId="{819ECF48-48A0-5445-B686-A36457308205}" destId="{090ADD97-28C9-CA4E-8FA8-A47E5CB23FB8}" srcOrd="6" destOrd="0" presId="urn:microsoft.com/office/officeart/2005/8/layout/vList2"/>
    <dgm:cxn modelId="{50D734F7-75EE-6847-BAA1-57330063349C}" type="presParOf" srcId="{819ECF48-48A0-5445-B686-A36457308205}" destId="{5B80CC58-C0B0-A748-AFA2-F112E8A336BD}" srcOrd="7" destOrd="0" presId="urn:microsoft.com/office/officeart/2005/8/layout/vList2"/>
    <dgm:cxn modelId="{F1DD95EB-BCB2-314A-A997-23D997B807E0}" type="presParOf" srcId="{819ECF48-48A0-5445-B686-A36457308205}" destId="{49B00A5F-4A0C-F242-A7EC-A377D19803EC}" srcOrd="8" destOrd="0" presId="urn:microsoft.com/office/officeart/2005/8/layout/vList2"/>
    <dgm:cxn modelId="{0D4B523F-FE88-3B48-A1A8-38DE0E0CB7CA}" type="presParOf" srcId="{819ECF48-48A0-5445-B686-A36457308205}" destId="{28730B1A-6176-1C41-B5C6-6E6064CA5F7D}" srcOrd="9" destOrd="0" presId="urn:microsoft.com/office/officeart/2005/8/layout/vList2"/>
    <dgm:cxn modelId="{AF5FD4DC-AE06-EE44-BE34-2E12E45293EB}" type="presParOf" srcId="{819ECF48-48A0-5445-B686-A36457308205}" destId="{ADF2F6C3-A302-0441-A69E-F565610857C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2F90C5-B0A7-D44A-9385-12F201E196E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3E3167-1BBC-E64F-998D-2C0C6DE6832A}">
      <dgm:prSet/>
      <dgm:spPr/>
      <dgm:t>
        <a:bodyPr/>
        <a:lstStyle/>
        <a:p>
          <a:pPr rtl="0"/>
          <a:r>
            <a:rPr lang="en-US" smtClean="0"/>
            <a:t>Great for BLOB Data</a:t>
          </a:r>
          <a:endParaRPr lang="en-US"/>
        </a:p>
      </dgm:t>
    </dgm:pt>
    <dgm:pt modelId="{EDA784B7-13DB-014A-9362-F2689201AE57}" type="parTrans" cxnId="{8D1F61D7-F519-CF47-94E7-51508A484C06}">
      <dgm:prSet/>
      <dgm:spPr/>
      <dgm:t>
        <a:bodyPr/>
        <a:lstStyle/>
        <a:p>
          <a:endParaRPr lang="en-US"/>
        </a:p>
      </dgm:t>
    </dgm:pt>
    <dgm:pt modelId="{AAF94766-64BC-4949-92FA-248DD4F57BD8}" type="sibTrans" cxnId="{8D1F61D7-F519-CF47-94E7-51508A484C06}">
      <dgm:prSet/>
      <dgm:spPr/>
      <dgm:t>
        <a:bodyPr/>
        <a:lstStyle/>
        <a:p>
          <a:endParaRPr lang="en-US"/>
        </a:p>
      </dgm:t>
    </dgm:pt>
    <dgm:pt modelId="{FB72EEB8-3907-1842-8638-0961889D9C30}">
      <dgm:prSet/>
      <dgm:spPr/>
      <dgm:t>
        <a:bodyPr/>
        <a:lstStyle/>
        <a:p>
          <a:pPr rtl="0"/>
          <a:r>
            <a:rPr lang="en-US" smtClean="0"/>
            <a:t>Stored as key value pair where key is URL</a:t>
          </a:r>
          <a:endParaRPr lang="en-US"/>
        </a:p>
      </dgm:t>
    </dgm:pt>
    <dgm:pt modelId="{CD3F1F16-D413-2147-9663-D497CF0E6E81}" type="parTrans" cxnId="{A692311E-EE5B-7049-BE84-FD7F5FC99D8B}">
      <dgm:prSet/>
      <dgm:spPr/>
      <dgm:t>
        <a:bodyPr/>
        <a:lstStyle/>
        <a:p>
          <a:endParaRPr lang="en-US"/>
        </a:p>
      </dgm:t>
    </dgm:pt>
    <dgm:pt modelId="{DCC4103F-8D2B-924E-9B90-C6982D3EC71D}" type="sibTrans" cxnId="{A692311E-EE5B-7049-BE84-FD7F5FC99D8B}">
      <dgm:prSet/>
      <dgm:spPr/>
      <dgm:t>
        <a:bodyPr/>
        <a:lstStyle/>
        <a:p>
          <a:endParaRPr lang="en-US"/>
        </a:p>
      </dgm:t>
    </dgm:pt>
    <dgm:pt modelId="{CAB12036-2EB7-E04C-B80A-49C528452FFB}">
      <dgm:prSet/>
      <dgm:spPr/>
      <dgm:t>
        <a:bodyPr/>
        <a:lstStyle/>
        <a:p>
          <a:pPr rtl="0"/>
          <a:r>
            <a:rPr lang="en-US" smtClean="0"/>
            <a:t>URL stored in database as part of poll</a:t>
          </a:r>
          <a:endParaRPr lang="en-US"/>
        </a:p>
      </dgm:t>
    </dgm:pt>
    <dgm:pt modelId="{62B4F334-3FA5-8F4B-B24A-C68ACC4FD813}" type="parTrans" cxnId="{6E8B4FD3-DBCA-E145-820B-BF6723C44516}">
      <dgm:prSet/>
      <dgm:spPr/>
      <dgm:t>
        <a:bodyPr/>
        <a:lstStyle/>
        <a:p>
          <a:endParaRPr lang="en-US"/>
        </a:p>
      </dgm:t>
    </dgm:pt>
    <dgm:pt modelId="{C35825E3-23F7-8C4E-9E9F-08E23866ABFA}" type="sibTrans" cxnId="{6E8B4FD3-DBCA-E145-820B-BF6723C44516}">
      <dgm:prSet/>
      <dgm:spPr/>
      <dgm:t>
        <a:bodyPr/>
        <a:lstStyle/>
        <a:p>
          <a:endParaRPr lang="en-US"/>
        </a:p>
      </dgm:t>
    </dgm:pt>
    <dgm:pt modelId="{3313CF89-7923-7A42-AB6A-378E4A04840A}">
      <dgm:prSet/>
      <dgm:spPr/>
      <dgm:t>
        <a:bodyPr/>
        <a:lstStyle/>
        <a:p>
          <a:pPr rtl="0"/>
          <a:r>
            <a:rPr lang="en-US" smtClean="0"/>
            <a:t>Can Control who has access</a:t>
          </a:r>
          <a:endParaRPr lang="en-US"/>
        </a:p>
      </dgm:t>
    </dgm:pt>
    <dgm:pt modelId="{9CF4FA6B-641E-9041-92C4-45EE1E8421EB}" type="parTrans" cxnId="{3EB3D29A-963E-EE4F-930D-C015ED064DBE}">
      <dgm:prSet/>
      <dgm:spPr/>
      <dgm:t>
        <a:bodyPr/>
        <a:lstStyle/>
        <a:p>
          <a:endParaRPr lang="en-US"/>
        </a:p>
      </dgm:t>
    </dgm:pt>
    <dgm:pt modelId="{3DB13893-4CD5-AE4E-B447-18F930886278}" type="sibTrans" cxnId="{3EB3D29A-963E-EE4F-930D-C015ED064DBE}">
      <dgm:prSet/>
      <dgm:spPr/>
      <dgm:t>
        <a:bodyPr/>
        <a:lstStyle/>
        <a:p>
          <a:endParaRPr lang="en-US"/>
        </a:p>
      </dgm:t>
    </dgm:pt>
    <dgm:pt modelId="{B8183337-5777-2146-BFD6-470F31D9393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Private</a:t>
          </a:r>
          <a:endParaRPr lang="en-US" dirty="0">
            <a:solidFill>
              <a:schemeClr val="bg1"/>
            </a:solidFill>
          </a:endParaRPr>
        </a:p>
      </dgm:t>
    </dgm:pt>
    <dgm:pt modelId="{E02C4AD3-C6F4-804B-9B3B-6B844F786288}" type="parTrans" cxnId="{81A11CFC-03C1-BF4C-84A6-272966ADABB7}">
      <dgm:prSet/>
      <dgm:spPr/>
      <dgm:t>
        <a:bodyPr/>
        <a:lstStyle/>
        <a:p>
          <a:endParaRPr lang="en-US"/>
        </a:p>
      </dgm:t>
    </dgm:pt>
    <dgm:pt modelId="{FF2F8C8C-2CE3-634B-8C58-F31C6B20D815}" type="sibTrans" cxnId="{81A11CFC-03C1-BF4C-84A6-272966ADABB7}">
      <dgm:prSet/>
      <dgm:spPr/>
      <dgm:t>
        <a:bodyPr/>
        <a:lstStyle/>
        <a:p>
          <a:endParaRPr lang="en-US"/>
        </a:p>
      </dgm:t>
    </dgm:pt>
    <dgm:pt modelId="{B3E810B8-70FE-EE45-9EBD-C3DE8035616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Blob (public read-only)</a:t>
          </a:r>
          <a:endParaRPr lang="en-US" dirty="0">
            <a:solidFill>
              <a:schemeClr val="bg1"/>
            </a:solidFill>
          </a:endParaRPr>
        </a:p>
      </dgm:t>
    </dgm:pt>
    <dgm:pt modelId="{247A81DF-8D95-3646-AA5D-8AC20EE088D5}" type="parTrans" cxnId="{81E6015C-BD06-E44D-93C3-2FC2C0A4F145}">
      <dgm:prSet/>
      <dgm:spPr/>
      <dgm:t>
        <a:bodyPr/>
        <a:lstStyle/>
        <a:p>
          <a:endParaRPr lang="en-US"/>
        </a:p>
      </dgm:t>
    </dgm:pt>
    <dgm:pt modelId="{25656EAF-DD5B-1344-ADFC-02B9D61761EB}" type="sibTrans" cxnId="{81E6015C-BD06-E44D-93C3-2FC2C0A4F145}">
      <dgm:prSet/>
      <dgm:spPr/>
      <dgm:t>
        <a:bodyPr/>
        <a:lstStyle/>
        <a:p>
          <a:endParaRPr lang="en-US"/>
        </a:p>
      </dgm:t>
    </dgm:pt>
    <dgm:pt modelId="{034FC13D-8211-CA49-93B4-0785145FE79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Container (public read-only </a:t>
          </a:r>
          <a:r>
            <a:rPr lang="en-US" dirty="0" smtClean="0"/>
            <a:t>and list)</a:t>
          </a:r>
          <a:endParaRPr lang="en-US" dirty="0"/>
        </a:p>
      </dgm:t>
    </dgm:pt>
    <dgm:pt modelId="{1E18165A-ADDB-324E-9AFF-9FF87C46D4AB}" type="parTrans" cxnId="{37BBE59B-5736-4B40-A2C7-CCC2116B1B5E}">
      <dgm:prSet/>
      <dgm:spPr/>
      <dgm:t>
        <a:bodyPr/>
        <a:lstStyle/>
        <a:p>
          <a:endParaRPr lang="en-US"/>
        </a:p>
      </dgm:t>
    </dgm:pt>
    <dgm:pt modelId="{975FA5E8-2B35-9C4A-96EB-953DE5B8F12A}" type="sibTrans" cxnId="{37BBE59B-5736-4B40-A2C7-CCC2116B1B5E}">
      <dgm:prSet/>
      <dgm:spPr/>
      <dgm:t>
        <a:bodyPr/>
        <a:lstStyle/>
        <a:p>
          <a:endParaRPr lang="en-US"/>
        </a:p>
      </dgm:t>
    </dgm:pt>
    <dgm:pt modelId="{CFA20C0E-30AD-C94D-A6AC-08F6B56BAF1B}" type="pres">
      <dgm:prSet presAssocID="{E02F90C5-B0A7-D44A-9385-12F201E196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A1B9FF-2C31-A042-A07D-C8870356AE8F}" type="pres">
      <dgm:prSet presAssocID="{7A3E3167-1BBC-E64F-998D-2C0C6DE6832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FB1AD2-5215-C74D-8A5E-F15E97129E47}" type="pres">
      <dgm:prSet presAssocID="{AAF94766-64BC-4949-92FA-248DD4F57BD8}" presName="spacer" presStyleCnt="0"/>
      <dgm:spPr/>
    </dgm:pt>
    <dgm:pt modelId="{33251162-0369-F141-A470-A96658597EF3}" type="pres">
      <dgm:prSet presAssocID="{FB72EEB8-3907-1842-8638-0961889D9C3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533E8-67F5-CD44-8D46-C68D9C651364}" type="pres">
      <dgm:prSet presAssocID="{DCC4103F-8D2B-924E-9B90-C6982D3EC71D}" presName="spacer" presStyleCnt="0"/>
      <dgm:spPr/>
    </dgm:pt>
    <dgm:pt modelId="{C44D69F7-92AE-7646-B93E-ED97C72F02E8}" type="pres">
      <dgm:prSet presAssocID="{CAB12036-2EB7-E04C-B80A-49C528452FF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760DD-E997-D44D-91DC-4C2D8641B923}" type="pres">
      <dgm:prSet presAssocID="{C35825E3-23F7-8C4E-9E9F-08E23866ABFA}" presName="spacer" presStyleCnt="0"/>
      <dgm:spPr/>
    </dgm:pt>
    <dgm:pt modelId="{E9CBA084-84AA-8640-8603-5313B9AC539A}" type="pres">
      <dgm:prSet presAssocID="{3313CF89-7923-7A42-AB6A-378E4A04840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94018-1EDC-794A-851D-1AEDBFAB7385}" type="pres">
      <dgm:prSet presAssocID="{3313CF89-7923-7A42-AB6A-378E4A04840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CB67D4-937C-5047-A235-DF2C4994A071}" type="presOf" srcId="{3313CF89-7923-7A42-AB6A-378E4A04840A}" destId="{E9CBA084-84AA-8640-8603-5313B9AC539A}" srcOrd="0" destOrd="0" presId="urn:microsoft.com/office/officeart/2005/8/layout/vList2"/>
    <dgm:cxn modelId="{37BBE59B-5736-4B40-A2C7-CCC2116B1B5E}" srcId="{3313CF89-7923-7A42-AB6A-378E4A04840A}" destId="{034FC13D-8211-CA49-93B4-0785145FE79A}" srcOrd="2" destOrd="0" parTransId="{1E18165A-ADDB-324E-9AFF-9FF87C46D4AB}" sibTransId="{975FA5E8-2B35-9C4A-96EB-953DE5B8F12A}"/>
    <dgm:cxn modelId="{96F5A11F-335D-7347-ADDA-0DC13179FB2F}" type="presOf" srcId="{E02F90C5-B0A7-D44A-9385-12F201E196E2}" destId="{CFA20C0E-30AD-C94D-A6AC-08F6B56BAF1B}" srcOrd="0" destOrd="0" presId="urn:microsoft.com/office/officeart/2005/8/layout/vList2"/>
    <dgm:cxn modelId="{A692311E-EE5B-7049-BE84-FD7F5FC99D8B}" srcId="{E02F90C5-B0A7-D44A-9385-12F201E196E2}" destId="{FB72EEB8-3907-1842-8638-0961889D9C30}" srcOrd="1" destOrd="0" parTransId="{CD3F1F16-D413-2147-9663-D497CF0E6E81}" sibTransId="{DCC4103F-8D2B-924E-9B90-C6982D3EC71D}"/>
    <dgm:cxn modelId="{8D1F61D7-F519-CF47-94E7-51508A484C06}" srcId="{E02F90C5-B0A7-D44A-9385-12F201E196E2}" destId="{7A3E3167-1BBC-E64F-998D-2C0C6DE6832A}" srcOrd="0" destOrd="0" parTransId="{EDA784B7-13DB-014A-9362-F2689201AE57}" sibTransId="{AAF94766-64BC-4949-92FA-248DD4F57BD8}"/>
    <dgm:cxn modelId="{1EF2BEB7-286E-7649-8028-895F3A1961BF}" type="presOf" srcId="{CAB12036-2EB7-E04C-B80A-49C528452FFB}" destId="{C44D69F7-92AE-7646-B93E-ED97C72F02E8}" srcOrd="0" destOrd="0" presId="urn:microsoft.com/office/officeart/2005/8/layout/vList2"/>
    <dgm:cxn modelId="{EE1D1F6A-FAAC-1B40-BF9E-BECA37C773F5}" type="presOf" srcId="{7A3E3167-1BBC-E64F-998D-2C0C6DE6832A}" destId="{ADA1B9FF-2C31-A042-A07D-C8870356AE8F}" srcOrd="0" destOrd="0" presId="urn:microsoft.com/office/officeart/2005/8/layout/vList2"/>
    <dgm:cxn modelId="{81E6015C-BD06-E44D-93C3-2FC2C0A4F145}" srcId="{3313CF89-7923-7A42-AB6A-378E4A04840A}" destId="{B3E810B8-70FE-EE45-9EBD-C3DE80356162}" srcOrd="1" destOrd="0" parTransId="{247A81DF-8D95-3646-AA5D-8AC20EE088D5}" sibTransId="{25656EAF-DD5B-1344-ADFC-02B9D61761EB}"/>
    <dgm:cxn modelId="{C1ED9F21-6787-C341-8908-66379B6FAC0D}" type="presOf" srcId="{B8183337-5777-2146-BFD6-470F31D93933}" destId="{8FB94018-1EDC-794A-851D-1AEDBFAB7385}" srcOrd="0" destOrd="0" presId="urn:microsoft.com/office/officeart/2005/8/layout/vList2"/>
    <dgm:cxn modelId="{81A11CFC-03C1-BF4C-84A6-272966ADABB7}" srcId="{3313CF89-7923-7A42-AB6A-378E4A04840A}" destId="{B8183337-5777-2146-BFD6-470F31D93933}" srcOrd="0" destOrd="0" parTransId="{E02C4AD3-C6F4-804B-9B3B-6B844F786288}" sibTransId="{FF2F8C8C-2CE3-634B-8C58-F31C6B20D815}"/>
    <dgm:cxn modelId="{EC750FE8-BCC6-2544-8145-7638FE72B049}" type="presOf" srcId="{FB72EEB8-3907-1842-8638-0961889D9C30}" destId="{33251162-0369-F141-A470-A96658597EF3}" srcOrd="0" destOrd="0" presId="urn:microsoft.com/office/officeart/2005/8/layout/vList2"/>
    <dgm:cxn modelId="{6E8B4FD3-DBCA-E145-820B-BF6723C44516}" srcId="{E02F90C5-B0A7-D44A-9385-12F201E196E2}" destId="{CAB12036-2EB7-E04C-B80A-49C528452FFB}" srcOrd="2" destOrd="0" parTransId="{62B4F334-3FA5-8F4B-B24A-C68ACC4FD813}" sibTransId="{C35825E3-23F7-8C4E-9E9F-08E23866ABFA}"/>
    <dgm:cxn modelId="{29BA815F-9601-F64B-9B81-6DF13182348C}" type="presOf" srcId="{B3E810B8-70FE-EE45-9EBD-C3DE80356162}" destId="{8FB94018-1EDC-794A-851D-1AEDBFAB7385}" srcOrd="0" destOrd="1" presId="urn:microsoft.com/office/officeart/2005/8/layout/vList2"/>
    <dgm:cxn modelId="{3EB3D29A-963E-EE4F-930D-C015ED064DBE}" srcId="{E02F90C5-B0A7-D44A-9385-12F201E196E2}" destId="{3313CF89-7923-7A42-AB6A-378E4A04840A}" srcOrd="3" destOrd="0" parTransId="{9CF4FA6B-641E-9041-92C4-45EE1E8421EB}" sibTransId="{3DB13893-4CD5-AE4E-B447-18F930886278}"/>
    <dgm:cxn modelId="{DB1129D9-0532-3F40-A067-A3A61CDD57F2}" type="presOf" srcId="{034FC13D-8211-CA49-93B4-0785145FE79A}" destId="{8FB94018-1EDC-794A-851D-1AEDBFAB7385}" srcOrd="0" destOrd="2" presId="urn:microsoft.com/office/officeart/2005/8/layout/vList2"/>
    <dgm:cxn modelId="{38DA5BED-6916-AA4A-94B0-901765F7ABED}" type="presParOf" srcId="{CFA20C0E-30AD-C94D-A6AC-08F6B56BAF1B}" destId="{ADA1B9FF-2C31-A042-A07D-C8870356AE8F}" srcOrd="0" destOrd="0" presId="urn:microsoft.com/office/officeart/2005/8/layout/vList2"/>
    <dgm:cxn modelId="{CE6F7233-0484-6B49-955A-1E3818526E00}" type="presParOf" srcId="{CFA20C0E-30AD-C94D-A6AC-08F6B56BAF1B}" destId="{B1FB1AD2-5215-C74D-8A5E-F15E97129E47}" srcOrd="1" destOrd="0" presId="urn:microsoft.com/office/officeart/2005/8/layout/vList2"/>
    <dgm:cxn modelId="{A4F79CB8-2DD7-2F4F-A994-AFA3668C8733}" type="presParOf" srcId="{CFA20C0E-30AD-C94D-A6AC-08F6B56BAF1B}" destId="{33251162-0369-F141-A470-A96658597EF3}" srcOrd="2" destOrd="0" presId="urn:microsoft.com/office/officeart/2005/8/layout/vList2"/>
    <dgm:cxn modelId="{A1518F43-9347-3A4A-AE98-E9743F7DE827}" type="presParOf" srcId="{CFA20C0E-30AD-C94D-A6AC-08F6B56BAF1B}" destId="{710533E8-67F5-CD44-8D46-C68D9C651364}" srcOrd="3" destOrd="0" presId="urn:microsoft.com/office/officeart/2005/8/layout/vList2"/>
    <dgm:cxn modelId="{2E929297-CAF4-9747-AF87-1D0BAA5AACB3}" type="presParOf" srcId="{CFA20C0E-30AD-C94D-A6AC-08F6B56BAF1B}" destId="{C44D69F7-92AE-7646-B93E-ED97C72F02E8}" srcOrd="4" destOrd="0" presId="urn:microsoft.com/office/officeart/2005/8/layout/vList2"/>
    <dgm:cxn modelId="{E7F7E8C6-8752-CD40-A997-83A9A6C661E6}" type="presParOf" srcId="{CFA20C0E-30AD-C94D-A6AC-08F6B56BAF1B}" destId="{A6C760DD-E997-D44D-91DC-4C2D8641B923}" srcOrd="5" destOrd="0" presId="urn:microsoft.com/office/officeart/2005/8/layout/vList2"/>
    <dgm:cxn modelId="{53910812-CDB0-304B-853B-040861196328}" type="presParOf" srcId="{CFA20C0E-30AD-C94D-A6AC-08F6B56BAF1B}" destId="{E9CBA084-84AA-8640-8603-5313B9AC539A}" srcOrd="6" destOrd="0" presId="urn:microsoft.com/office/officeart/2005/8/layout/vList2"/>
    <dgm:cxn modelId="{3387CC84-038F-E644-A9D5-C0ED749531B2}" type="presParOf" srcId="{CFA20C0E-30AD-C94D-A6AC-08F6B56BAF1B}" destId="{8FB94018-1EDC-794A-851D-1AEDBFAB73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2575EE-8B66-0748-A4E2-CDFCF21EE5D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5D022C-DC23-6E4F-8DBD-034D1E6C8350}">
      <dgm:prSet/>
      <dgm:spPr/>
      <dgm:t>
        <a:bodyPr/>
        <a:lstStyle/>
        <a:p>
          <a:pPr rtl="0"/>
          <a:r>
            <a:rPr lang="en-US" smtClean="0"/>
            <a:t>Can be done in Xaml and code</a:t>
          </a:r>
          <a:endParaRPr lang="en-US"/>
        </a:p>
      </dgm:t>
    </dgm:pt>
    <dgm:pt modelId="{C9B143B6-572D-C947-8012-7B2899A00289}" type="parTrans" cxnId="{BD3690A2-8B37-EC40-8203-229B1B797F94}">
      <dgm:prSet/>
      <dgm:spPr/>
      <dgm:t>
        <a:bodyPr/>
        <a:lstStyle/>
        <a:p>
          <a:endParaRPr lang="en-US"/>
        </a:p>
      </dgm:t>
    </dgm:pt>
    <dgm:pt modelId="{133C56B8-F9EF-B24D-845F-68A33F36742C}" type="sibTrans" cxnId="{BD3690A2-8B37-EC40-8203-229B1B797F94}">
      <dgm:prSet/>
      <dgm:spPr/>
      <dgm:t>
        <a:bodyPr/>
        <a:lstStyle/>
        <a:p>
          <a:endParaRPr lang="en-US"/>
        </a:p>
      </dgm:t>
    </dgm:pt>
    <dgm:pt modelId="{D4D55735-8777-144A-9D4F-1E39E8C7CB59}">
      <dgm:prSet/>
      <dgm:spPr/>
      <dgm:t>
        <a:bodyPr/>
        <a:lstStyle/>
        <a:p>
          <a:pPr rtl="0"/>
          <a:r>
            <a:rPr lang="en-US" smtClean="0"/>
            <a:t>Has some, but not all features in UWP Xaml</a:t>
          </a:r>
          <a:endParaRPr lang="en-US"/>
        </a:p>
      </dgm:t>
    </dgm:pt>
    <dgm:pt modelId="{ED478621-9CAF-E440-8C02-E6DF101D4B82}" type="parTrans" cxnId="{FE6FD5AF-B629-2C43-9709-A7B8AEFDE2A5}">
      <dgm:prSet/>
      <dgm:spPr/>
      <dgm:t>
        <a:bodyPr/>
        <a:lstStyle/>
        <a:p>
          <a:endParaRPr lang="en-US"/>
        </a:p>
      </dgm:t>
    </dgm:pt>
    <dgm:pt modelId="{F922F990-4D9D-4140-AA06-F8A12EE62B15}" type="sibTrans" cxnId="{FE6FD5AF-B629-2C43-9709-A7B8AEFDE2A5}">
      <dgm:prSet/>
      <dgm:spPr/>
      <dgm:t>
        <a:bodyPr/>
        <a:lstStyle/>
        <a:p>
          <a:endParaRPr lang="en-US"/>
        </a:p>
      </dgm:t>
    </dgm:pt>
    <dgm:pt modelId="{D90F9CC5-9DF6-4547-8D9E-0DEF3D3FAAA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Missing </a:t>
          </a:r>
          <a:r>
            <a:rPr lang="en-US" dirty="0" err="1" smtClean="0">
              <a:solidFill>
                <a:schemeClr val="bg1"/>
              </a:solidFill>
            </a:rPr>
            <a:t>RelativeSource</a:t>
          </a:r>
          <a:r>
            <a:rPr lang="en-US" dirty="0" smtClean="0">
              <a:solidFill>
                <a:schemeClr val="bg1"/>
              </a:solidFill>
            </a:rPr>
            <a:t> in particular</a:t>
          </a:r>
          <a:endParaRPr lang="en-US" dirty="0">
            <a:solidFill>
              <a:schemeClr val="bg1"/>
            </a:solidFill>
          </a:endParaRPr>
        </a:p>
      </dgm:t>
    </dgm:pt>
    <dgm:pt modelId="{5608401C-AF9F-1443-9AE3-7C1593AA75C2}" type="parTrans" cxnId="{A5C24160-B285-A148-81A0-167B7360E667}">
      <dgm:prSet/>
      <dgm:spPr/>
      <dgm:t>
        <a:bodyPr/>
        <a:lstStyle/>
        <a:p>
          <a:endParaRPr lang="en-US"/>
        </a:p>
      </dgm:t>
    </dgm:pt>
    <dgm:pt modelId="{F8255B4A-AC73-0845-BD37-AA0428C023AB}" type="sibTrans" cxnId="{A5C24160-B285-A148-81A0-167B7360E667}">
      <dgm:prSet/>
      <dgm:spPr/>
      <dgm:t>
        <a:bodyPr/>
        <a:lstStyle/>
        <a:p>
          <a:endParaRPr lang="en-US"/>
        </a:p>
      </dgm:t>
    </dgm:pt>
    <dgm:pt modelId="{867F3730-F77A-304B-B6A7-F30B606F2234}">
      <dgm:prSet/>
      <dgm:spPr/>
      <dgm:t>
        <a:bodyPr/>
        <a:lstStyle/>
        <a:p>
          <a:pPr rtl="0"/>
          <a:r>
            <a:rPr lang="en-US" smtClean="0"/>
            <a:t>By default bind to object set in code behind’s BindingSource property</a:t>
          </a:r>
          <a:endParaRPr lang="en-US"/>
        </a:p>
      </dgm:t>
    </dgm:pt>
    <dgm:pt modelId="{B9A27F3C-7AB8-D243-8CDC-FD437B9F89D5}" type="parTrans" cxnId="{EF7E3DCF-FF5B-2244-A2C1-A3EAA2243227}">
      <dgm:prSet/>
      <dgm:spPr/>
      <dgm:t>
        <a:bodyPr/>
        <a:lstStyle/>
        <a:p>
          <a:endParaRPr lang="en-US"/>
        </a:p>
      </dgm:t>
    </dgm:pt>
    <dgm:pt modelId="{C456D1FB-5B3D-E343-B788-312491FDD957}" type="sibTrans" cxnId="{EF7E3DCF-FF5B-2244-A2C1-A3EAA2243227}">
      <dgm:prSet/>
      <dgm:spPr/>
      <dgm:t>
        <a:bodyPr/>
        <a:lstStyle/>
        <a:p>
          <a:endParaRPr lang="en-US"/>
        </a:p>
      </dgm:t>
    </dgm:pt>
    <dgm:pt modelId="{2125F309-85FC-A545-B344-850CEABC13FA}">
      <dgm:prSet/>
      <dgm:spPr/>
      <dgm:t>
        <a:bodyPr/>
        <a:lstStyle/>
        <a:p>
          <a:pPr rtl="0"/>
          <a:r>
            <a:rPr lang="en-US" smtClean="0"/>
            <a:t>Use INotifyPropertyChanged to handle keeping views up to date</a:t>
          </a:r>
          <a:endParaRPr lang="en-US"/>
        </a:p>
      </dgm:t>
    </dgm:pt>
    <dgm:pt modelId="{FA80DD7D-E5CF-E747-BB6D-349048585F71}" type="parTrans" cxnId="{016FB074-DBD5-A046-B2DA-8FC90ED0A840}">
      <dgm:prSet/>
      <dgm:spPr/>
      <dgm:t>
        <a:bodyPr/>
        <a:lstStyle/>
        <a:p>
          <a:endParaRPr lang="en-US"/>
        </a:p>
      </dgm:t>
    </dgm:pt>
    <dgm:pt modelId="{E88961CD-31E7-A449-81F6-5649E158FED0}" type="sibTrans" cxnId="{016FB074-DBD5-A046-B2DA-8FC90ED0A840}">
      <dgm:prSet/>
      <dgm:spPr/>
      <dgm:t>
        <a:bodyPr/>
        <a:lstStyle/>
        <a:p>
          <a:endParaRPr lang="en-US"/>
        </a:p>
      </dgm:t>
    </dgm:pt>
    <dgm:pt modelId="{99DB9B16-C07F-C742-B74B-D929ED311026}">
      <dgm:prSet/>
      <dgm:spPr/>
      <dgm:t>
        <a:bodyPr/>
        <a:lstStyle/>
        <a:p>
          <a:pPr rtl="0"/>
          <a:r>
            <a:rPr lang="en-US" smtClean="0"/>
            <a:t>Binding direction can be</a:t>
          </a:r>
          <a:endParaRPr lang="en-US"/>
        </a:p>
      </dgm:t>
    </dgm:pt>
    <dgm:pt modelId="{D2A0C525-A5C1-8843-8A76-48DE2E31EFEE}" type="parTrans" cxnId="{80CDB128-DC7D-2845-89D3-0E73E8482F9A}">
      <dgm:prSet/>
      <dgm:spPr/>
      <dgm:t>
        <a:bodyPr/>
        <a:lstStyle/>
        <a:p>
          <a:endParaRPr lang="en-US"/>
        </a:p>
      </dgm:t>
    </dgm:pt>
    <dgm:pt modelId="{80146CBF-4961-8941-BD37-2FB6E346268E}" type="sibTrans" cxnId="{80CDB128-DC7D-2845-89D3-0E73E8482F9A}">
      <dgm:prSet/>
      <dgm:spPr/>
      <dgm:t>
        <a:bodyPr/>
        <a:lstStyle/>
        <a:p>
          <a:endParaRPr lang="en-US"/>
        </a:p>
      </dgm:t>
    </dgm:pt>
    <dgm:pt modelId="{5DE75069-6133-5C42-AF21-AACE7980E1A1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One way</a:t>
          </a:r>
          <a:endParaRPr lang="en-US" dirty="0">
            <a:solidFill>
              <a:schemeClr val="bg1"/>
            </a:solidFill>
          </a:endParaRPr>
        </a:p>
      </dgm:t>
    </dgm:pt>
    <dgm:pt modelId="{B72F0E89-7AFB-2140-832F-6CD122CD5101}" type="parTrans" cxnId="{7ACA26D6-1A6E-0243-85A4-B039C2DC8E6D}">
      <dgm:prSet/>
      <dgm:spPr/>
      <dgm:t>
        <a:bodyPr/>
        <a:lstStyle/>
        <a:p>
          <a:endParaRPr lang="en-US"/>
        </a:p>
      </dgm:t>
    </dgm:pt>
    <dgm:pt modelId="{3824C297-82EC-3F4C-A053-EE5B50FCECA3}" type="sibTrans" cxnId="{7ACA26D6-1A6E-0243-85A4-B039C2DC8E6D}">
      <dgm:prSet/>
      <dgm:spPr/>
      <dgm:t>
        <a:bodyPr/>
        <a:lstStyle/>
        <a:p>
          <a:endParaRPr lang="en-US"/>
        </a:p>
      </dgm:t>
    </dgm:pt>
    <dgm:pt modelId="{20A6E573-6B8E-374E-A20B-62D0802F06C3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One way to source</a:t>
          </a:r>
          <a:endParaRPr lang="en-US" dirty="0">
            <a:solidFill>
              <a:schemeClr val="bg1"/>
            </a:solidFill>
          </a:endParaRPr>
        </a:p>
      </dgm:t>
    </dgm:pt>
    <dgm:pt modelId="{4508647C-A9B7-DE49-BC1D-C049D6204A91}" type="parTrans" cxnId="{49CCF12C-0D1D-344C-939C-748F8134C7D7}">
      <dgm:prSet/>
      <dgm:spPr/>
      <dgm:t>
        <a:bodyPr/>
        <a:lstStyle/>
        <a:p>
          <a:endParaRPr lang="en-US"/>
        </a:p>
      </dgm:t>
    </dgm:pt>
    <dgm:pt modelId="{BA0C06F4-A759-5340-8FAD-E7F624F3E1DB}" type="sibTrans" cxnId="{49CCF12C-0D1D-344C-939C-748F8134C7D7}">
      <dgm:prSet/>
      <dgm:spPr/>
      <dgm:t>
        <a:bodyPr/>
        <a:lstStyle/>
        <a:p>
          <a:endParaRPr lang="en-US"/>
        </a:p>
      </dgm:t>
    </dgm:pt>
    <dgm:pt modelId="{DB263778-A7DC-9F4B-9236-F5AFA875D431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Two way</a:t>
          </a:r>
          <a:endParaRPr lang="en-US" dirty="0">
            <a:solidFill>
              <a:schemeClr val="bg1"/>
            </a:solidFill>
          </a:endParaRPr>
        </a:p>
      </dgm:t>
    </dgm:pt>
    <dgm:pt modelId="{33821561-778E-9D48-BE8A-CDC4552050EF}" type="parTrans" cxnId="{D237BFE6-322B-624A-838E-FCFD242C0A78}">
      <dgm:prSet/>
      <dgm:spPr/>
      <dgm:t>
        <a:bodyPr/>
        <a:lstStyle/>
        <a:p>
          <a:endParaRPr lang="en-US"/>
        </a:p>
      </dgm:t>
    </dgm:pt>
    <dgm:pt modelId="{511CAF2A-E4FF-114F-9B83-976DCDB53F8E}" type="sibTrans" cxnId="{D237BFE6-322B-624A-838E-FCFD242C0A78}">
      <dgm:prSet/>
      <dgm:spPr/>
      <dgm:t>
        <a:bodyPr/>
        <a:lstStyle/>
        <a:p>
          <a:endParaRPr lang="en-US"/>
        </a:p>
      </dgm:t>
    </dgm:pt>
    <dgm:pt modelId="{BC7F53F7-F8B3-1D4F-B079-0F18043C6CCF}" type="pres">
      <dgm:prSet presAssocID="{B82575EE-8B66-0748-A4E2-CDFCF21EE5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11173E-4DEE-6249-86C6-7532F23B5358}" type="pres">
      <dgm:prSet presAssocID="{5A5D022C-DC23-6E4F-8DBD-034D1E6C835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F46A2-33E0-3D4E-A773-003666F7E048}" type="pres">
      <dgm:prSet presAssocID="{133C56B8-F9EF-B24D-845F-68A33F36742C}" presName="spacer" presStyleCnt="0"/>
      <dgm:spPr/>
    </dgm:pt>
    <dgm:pt modelId="{C0F983E9-74BB-684A-A739-E252500DB883}" type="pres">
      <dgm:prSet presAssocID="{D4D55735-8777-144A-9D4F-1E39E8C7CB5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BF098-D298-114C-AF79-89D3C7A9FF3F}" type="pres">
      <dgm:prSet presAssocID="{D4D55735-8777-144A-9D4F-1E39E8C7CB5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D7995-216F-2A4E-8EF6-51139C7A7EBD}" type="pres">
      <dgm:prSet presAssocID="{867F3730-F77A-304B-B6A7-F30B606F223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C2E52-5FC3-054E-A984-2D5C2F15C040}" type="pres">
      <dgm:prSet presAssocID="{C456D1FB-5B3D-E343-B788-312491FDD957}" presName="spacer" presStyleCnt="0"/>
      <dgm:spPr/>
    </dgm:pt>
    <dgm:pt modelId="{334DB6A7-3A65-2242-8EC9-F84C8CCB1863}" type="pres">
      <dgm:prSet presAssocID="{2125F309-85FC-A545-B344-850CEABC13F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D9625-FB4F-B44F-9097-67C8E0D1F585}" type="pres">
      <dgm:prSet presAssocID="{E88961CD-31E7-A449-81F6-5649E158FED0}" presName="spacer" presStyleCnt="0"/>
      <dgm:spPr/>
    </dgm:pt>
    <dgm:pt modelId="{2D777A02-5D7D-2F4E-9406-2F5BF5F35EAA}" type="pres">
      <dgm:prSet presAssocID="{99DB9B16-C07F-C742-B74B-D929ED31102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40CA5-24D4-DB41-B954-B3EF5733ED85}" type="pres">
      <dgm:prSet presAssocID="{99DB9B16-C07F-C742-B74B-D929ED31102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EBBD17-E496-AD45-9342-73EBA6B6E6F3}" type="presOf" srcId="{D4D55735-8777-144A-9D4F-1E39E8C7CB59}" destId="{C0F983E9-74BB-684A-A739-E252500DB883}" srcOrd="0" destOrd="0" presId="urn:microsoft.com/office/officeart/2005/8/layout/vList2"/>
    <dgm:cxn modelId="{FE6FD5AF-B629-2C43-9709-A7B8AEFDE2A5}" srcId="{B82575EE-8B66-0748-A4E2-CDFCF21EE5DA}" destId="{D4D55735-8777-144A-9D4F-1E39E8C7CB59}" srcOrd="1" destOrd="0" parTransId="{ED478621-9CAF-E440-8C02-E6DF101D4B82}" sibTransId="{F922F990-4D9D-4140-AA06-F8A12EE62B15}"/>
    <dgm:cxn modelId="{016FB074-DBD5-A046-B2DA-8FC90ED0A840}" srcId="{B82575EE-8B66-0748-A4E2-CDFCF21EE5DA}" destId="{2125F309-85FC-A545-B344-850CEABC13FA}" srcOrd="3" destOrd="0" parTransId="{FA80DD7D-E5CF-E747-BB6D-349048585F71}" sibTransId="{E88961CD-31E7-A449-81F6-5649E158FED0}"/>
    <dgm:cxn modelId="{8E28732A-EF89-564C-B252-C1D79257DCAE}" type="presOf" srcId="{99DB9B16-C07F-C742-B74B-D929ED311026}" destId="{2D777A02-5D7D-2F4E-9406-2F5BF5F35EAA}" srcOrd="0" destOrd="0" presId="urn:microsoft.com/office/officeart/2005/8/layout/vList2"/>
    <dgm:cxn modelId="{7ACA26D6-1A6E-0243-85A4-B039C2DC8E6D}" srcId="{99DB9B16-C07F-C742-B74B-D929ED311026}" destId="{5DE75069-6133-5C42-AF21-AACE7980E1A1}" srcOrd="0" destOrd="0" parTransId="{B72F0E89-7AFB-2140-832F-6CD122CD5101}" sibTransId="{3824C297-82EC-3F4C-A053-EE5B50FCECA3}"/>
    <dgm:cxn modelId="{0A54948D-D285-2C4F-9B76-10C14D69C103}" type="presOf" srcId="{DB263778-A7DC-9F4B-9236-F5AFA875D431}" destId="{9BA40CA5-24D4-DB41-B954-B3EF5733ED85}" srcOrd="0" destOrd="2" presId="urn:microsoft.com/office/officeart/2005/8/layout/vList2"/>
    <dgm:cxn modelId="{80CDB128-DC7D-2845-89D3-0E73E8482F9A}" srcId="{B82575EE-8B66-0748-A4E2-CDFCF21EE5DA}" destId="{99DB9B16-C07F-C742-B74B-D929ED311026}" srcOrd="4" destOrd="0" parTransId="{D2A0C525-A5C1-8843-8A76-48DE2E31EFEE}" sibTransId="{80146CBF-4961-8941-BD37-2FB6E346268E}"/>
    <dgm:cxn modelId="{EC3F4568-7B9E-E940-9CE3-B1EAFC3ED8F1}" type="presOf" srcId="{5A5D022C-DC23-6E4F-8DBD-034D1E6C8350}" destId="{2211173E-4DEE-6249-86C6-7532F23B5358}" srcOrd="0" destOrd="0" presId="urn:microsoft.com/office/officeart/2005/8/layout/vList2"/>
    <dgm:cxn modelId="{D237BFE6-322B-624A-838E-FCFD242C0A78}" srcId="{99DB9B16-C07F-C742-B74B-D929ED311026}" destId="{DB263778-A7DC-9F4B-9236-F5AFA875D431}" srcOrd="2" destOrd="0" parTransId="{33821561-778E-9D48-BE8A-CDC4552050EF}" sibTransId="{511CAF2A-E4FF-114F-9B83-976DCDB53F8E}"/>
    <dgm:cxn modelId="{BD3690A2-8B37-EC40-8203-229B1B797F94}" srcId="{B82575EE-8B66-0748-A4E2-CDFCF21EE5DA}" destId="{5A5D022C-DC23-6E4F-8DBD-034D1E6C8350}" srcOrd="0" destOrd="0" parTransId="{C9B143B6-572D-C947-8012-7B2899A00289}" sibTransId="{133C56B8-F9EF-B24D-845F-68A33F36742C}"/>
    <dgm:cxn modelId="{FE621287-A467-E749-9A2F-60CD11946732}" type="presOf" srcId="{D90F9CC5-9DF6-4547-8D9E-0DEF3D3FAAA3}" destId="{011BF098-D298-114C-AF79-89D3C7A9FF3F}" srcOrd="0" destOrd="0" presId="urn:microsoft.com/office/officeart/2005/8/layout/vList2"/>
    <dgm:cxn modelId="{49CCF12C-0D1D-344C-939C-748F8134C7D7}" srcId="{99DB9B16-C07F-C742-B74B-D929ED311026}" destId="{20A6E573-6B8E-374E-A20B-62D0802F06C3}" srcOrd="1" destOrd="0" parTransId="{4508647C-A9B7-DE49-BC1D-C049D6204A91}" sibTransId="{BA0C06F4-A759-5340-8FAD-E7F624F3E1DB}"/>
    <dgm:cxn modelId="{4661C9B4-B2F8-F645-AF1B-F1DCD7E17AA1}" type="presOf" srcId="{20A6E573-6B8E-374E-A20B-62D0802F06C3}" destId="{9BA40CA5-24D4-DB41-B954-B3EF5733ED85}" srcOrd="0" destOrd="1" presId="urn:microsoft.com/office/officeart/2005/8/layout/vList2"/>
    <dgm:cxn modelId="{2C0B975B-A622-BC4F-B2DC-504E4865CE68}" type="presOf" srcId="{2125F309-85FC-A545-B344-850CEABC13FA}" destId="{334DB6A7-3A65-2242-8EC9-F84C8CCB1863}" srcOrd="0" destOrd="0" presId="urn:microsoft.com/office/officeart/2005/8/layout/vList2"/>
    <dgm:cxn modelId="{0AC3AAD9-A3B1-5D44-BCA4-33B8DCFDED78}" type="presOf" srcId="{B82575EE-8B66-0748-A4E2-CDFCF21EE5DA}" destId="{BC7F53F7-F8B3-1D4F-B079-0F18043C6CCF}" srcOrd="0" destOrd="0" presId="urn:microsoft.com/office/officeart/2005/8/layout/vList2"/>
    <dgm:cxn modelId="{EF7E3DCF-FF5B-2244-A2C1-A3EAA2243227}" srcId="{B82575EE-8B66-0748-A4E2-CDFCF21EE5DA}" destId="{867F3730-F77A-304B-B6A7-F30B606F2234}" srcOrd="2" destOrd="0" parTransId="{B9A27F3C-7AB8-D243-8CDC-FD437B9F89D5}" sibTransId="{C456D1FB-5B3D-E343-B788-312491FDD957}"/>
    <dgm:cxn modelId="{A5C24160-B285-A148-81A0-167B7360E667}" srcId="{D4D55735-8777-144A-9D4F-1E39E8C7CB59}" destId="{D90F9CC5-9DF6-4547-8D9E-0DEF3D3FAAA3}" srcOrd="0" destOrd="0" parTransId="{5608401C-AF9F-1443-9AE3-7C1593AA75C2}" sibTransId="{F8255B4A-AC73-0845-BD37-AA0428C023AB}"/>
    <dgm:cxn modelId="{498372A4-7B66-7643-AE01-A5292265B79A}" type="presOf" srcId="{5DE75069-6133-5C42-AF21-AACE7980E1A1}" destId="{9BA40CA5-24D4-DB41-B954-B3EF5733ED85}" srcOrd="0" destOrd="0" presId="urn:microsoft.com/office/officeart/2005/8/layout/vList2"/>
    <dgm:cxn modelId="{A4E87714-1DB5-9842-8010-62AEB93787D8}" type="presOf" srcId="{867F3730-F77A-304B-B6A7-F30B606F2234}" destId="{071D7995-216F-2A4E-8EF6-51139C7A7EBD}" srcOrd="0" destOrd="0" presId="urn:microsoft.com/office/officeart/2005/8/layout/vList2"/>
    <dgm:cxn modelId="{92B55F32-1522-9A46-A0AD-E16DEAC9F37D}" type="presParOf" srcId="{BC7F53F7-F8B3-1D4F-B079-0F18043C6CCF}" destId="{2211173E-4DEE-6249-86C6-7532F23B5358}" srcOrd="0" destOrd="0" presId="urn:microsoft.com/office/officeart/2005/8/layout/vList2"/>
    <dgm:cxn modelId="{CA170077-9852-DB49-9347-F19001797F98}" type="presParOf" srcId="{BC7F53F7-F8B3-1D4F-B079-0F18043C6CCF}" destId="{93FF46A2-33E0-3D4E-A773-003666F7E048}" srcOrd="1" destOrd="0" presId="urn:microsoft.com/office/officeart/2005/8/layout/vList2"/>
    <dgm:cxn modelId="{F040262F-B60F-4D43-88AC-018562A6AD30}" type="presParOf" srcId="{BC7F53F7-F8B3-1D4F-B079-0F18043C6CCF}" destId="{C0F983E9-74BB-684A-A739-E252500DB883}" srcOrd="2" destOrd="0" presId="urn:microsoft.com/office/officeart/2005/8/layout/vList2"/>
    <dgm:cxn modelId="{D7575FD7-D674-7B4C-9A58-EA9A7C9EDAAA}" type="presParOf" srcId="{BC7F53F7-F8B3-1D4F-B079-0F18043C6CCF}" destId="{011BF098-D298-114C-AF79-89D3C7A9FF3F}" srcOrd="3" destOrd="0" presId="urn:microsoft.com/office/officeart/2005/8/layout/vList2"/>
    <dgm:cxn modelId="{4884D63E-DA87-274B-A8EA-EC11644488AF}" type="presParOf" srcId="{BC7F53F7-F8B3-1D4F-B079-0F18043C6CCF}" destId="{071D7995-216F-2A4E-8EF6-51139C7A7EBD}" srcOrd="4" destOrd="0" presId="urn:microsoft.com/office/officeart/2005/8/layout/vList2"/>
    <dgm:cxn modelId="{CCB2BA42-344F-DD40-90B0-12A7B7BA9468}" type="presParOf" srcId="{BC7F53F7-F8B3-1D4F-B079-0F18043C6CCF}" destId="{8FDC2E52-5FC3-054E-A984-2D5C2F15C040}" srcOrd="5" destOrd="0" presId="urn:microsoft.com/office/officeart/2005/8/layout/vList2"/>
    <dgm:cxn modelId="{85F20691-F77D-6C44-AF5B-B0D516C67ABC}" type="presParOf" srcId="{BC7F53F7-F8B3-1D4F-B079-0F18043C6CCF}" destId="{334DB6A7-3A65-2242-8EC9-F84C8CCB1863}" srcOrd="6" destOrd="0" presId="urn:microsoft.com/office/officeart/2005/8/layout/vList2"/>
    <dgm:cxn modelId="{F28A0D5C-85FA-5745-A2B4-D447713AC9DE}" type="presParOf" srcId="{BC7F53F7-F8B3-1D4F-B079-0F18043C6CCF}" destId="{D0FD9625-FB4F-B44F-9097-67C8E0D1F585}" srcOrd="7" destOrd="0" presId="urn:microsoft.com/office/officeart/2005/8/layout/vList2"/>
    <dgm:cxn modelId="{3AE31D18-8B68-BA4D-A8B4-8DD9DCABE5B6}" type="presParOf" srcId="{BC7F53F7-F8B3-1D4F-B079-0F18043C6CCF}" destId="{2D777A02-5D7D-2F4E-9406-2F5BF5F35EAA}" srcOrd="8" destOrd="0" presId="urn:microsoft.com/office/officeart/2005/8/layout/vList2"/>
    <dgm:cxn modelId="{C50BAD37-1A20-7943-9604-FADD97575CFA}" type="presParOf" srcId="{BC7F53F7-F8B3-1D4F-B079-0F18043C6CCF}" destId="{9BA40CA5-24D4-DB41-B954-B3EF5733ED85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B292D6-C166-3E4E-B836-488D792F9C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75BC38-6C5F-D044-8E8A-5C82AF83BA78}">
      <dgm:prSet/>
      <dgm:spPr/>
      <dgm:t>
        <a:bodyPr/>
        <a:lstStyle/>
        <a:p>
          <a:pPr rtl="0"/>
          <a:r>
            <a:rPr lang="en-US" smtClean="0"/>
            <a:t>Mode</a:t>
          </a:r>
          <a:endParaRPr lang="en-US"/>
        </a:p>
      </dgm:t>
    </dgm:pt>
    <dgm:pt modelId="{DE078BAA-BB96-174F-B5AB-5E0492AD920F}" type="parTrans" cxnId="{A5423A9D-3B82-1243-82AA-D832D83C1619}">
      <dgm:prSet/>
      <dgm:spPr/>
      <dgm:t>
        <a:bodyPr/>
        <a:lstStyle/>
        <a:p>
          <a:endParaRPr lang="en-US"/>
        </a:p>
      </dgm:t>
    </dgm:pt>
    <dgm:pt modelId="{D0558886-0651-7A4C-BBE0-AB2E30A762FE}" type="sibTrans" cxnId="{A5423A9D-3B82-1243-82AA-D832D83C1619}">
      <dgm:prSet/>
      <dgm:spPr/>
      <dgm:t>
        <a:bodyPr/>
        <a:lstStyle/>
        <a:p>
          <a:endParaRPr lang="en-US"/>
        </a:p>
      </dgm:t>
    </dgm:pt>
    <dgm:pt modelId="{B4A239B8-2BB1-C44D-9A02-D83EFEBF5CCF}">
      <dgm:prSet/>
      <dgm:spPr/>
      <dgm:t>
        <a:bodyPr/>
        <a:lstStyle/>
        <a:p>
          <a:pPr rtl="0"/>
          <a:r>
            <a:rPr lang="en-US" smtClean="0"/>
            <a:t>Path</a:t>
          </a:r>
          <a:endParaRPr lang="en-US"/>
        </a:p>
      </dgm:t>
    </dgm:pt>
    <dgm:pt modelId="{7E1F528D-C458-4743-8769-189BB62A1115}" type="parTrans" cxnId="{8CAFBCD3-3A49-0547-A6EF-728FDB632FBC}">
      <dgm:prSet/>
      <dgm:spPr/>
      <dgm:t>
        <a:bodyPr/>
        <a:lstStyle/>
        <a:p>
          <a:endParaRPr lang="en-US"/>
        </a:p>
      </dgm:t>
    </dgm:pt>
    <dgm:pt modelId="{D99F2DE8-5E7F-7D42-A4BF-2C204D4E9414}" type="sibTrans" cxnId="{8CAFBCD3-3A49-0547-A6EF-728FDB632FBC}">
      <dgm:prSet/>
      <dgm:spPr/>
      <dgm:t>
        <a:bodyPr/>
        <a:lstStyle/>
        <a:p>
          <a:endParaRPr lang="en-US"/>
        </a:p>
      </dgm:t>
    </dgm:pt>
    <dgm:pt modelId="{532CDD42-8EC3-0441-9A1B-3449F6BB42C0}">
      <dgm:prSet/>
      <dgm:spPr/>
      <dgm:t>
        <a:bodyPr/>
        <a:lstStyle/>
        <a:p>
          <a:pPr rtl="0"/>
          <a:r>
            <a:rPr lang="en-US" smtClean="0"/>
            <a:t>Source</a:t>
          </a:r>
          <a:endParaRPr lang="en-US"/>
        </a:p>
      </dgm:t>
    </dgm:pt>
    <dgm:pt modelId="{9F9C2A30-6DE8-B140-B53A-01F274E9C2E5}" type="parTrans" cxnId="{AACF6454-A02F-954A-90EC-DE015DC23728}">
      <dgm:prSet/>
      <dgm:spPr/>
      <dgm:t>
        <a:bodyPr/>
        <a:lstStyle/>
        <a:p>
          <a:endParaRPr lang="en-US"/>
        </a:p>
      </dgm:t>
    </dgm:pt>
    <dgm:pt modelId="{449F3DE1-001B-B24C-BEAD-ACB31E879A9B}" type="sibTrans" cxnId="{AACF6454-A02F-954A-90EC-DE015DC23728}">
      <dgm:prSet/>
      <dgm:spPr/>
      <dgm:t>
        <a:bodyPr/>
        <a:lstStyle/>
        <a:p>
          <a:endParaRPr lang="en-US"/>
        </a:p>
      </dgm:t>
    </dgm:pt>
    <dgm:pt modelId="{05CF2848-EAD0-6348-B2B0-68AE787FA873}">
      <dgm:prSet/>
      <dgm:spPr/>
      <dgm:t>
        <a:bodyPr/>
        <a:lstStyle/>
        <a:p>
          <a:pPr rtl="0"/>
          <a:r>
            <a:rPr lang="en-US" smtClean="0"/>
            <a:t>StringFormat</a:t>
          </a:r>
          <a:endParaRPr lang="en-US"/>
        </a:p>
      </dgm:t>
    </dgm:pt>
    <dgm:pt modelId="{708DF357-40FA-9A4F-8F1F-A599693E3517}" type="parTrans" cxnId="{319AC386-D59D-6146-8490-C168E58CB2E0}">
      <dgm:prSet/>
      <dgm:spPr/>
      <dgm:t>
        <a:bodyPr/>
        <a:lstStyle/>
        <a:p>
          <a:endParaRPr lang="en-US"/>
        </a:p>
      </dgm:t>
    </dgm:pt>
    <dgm:pt modelId="{DC0DECE9-0DB5-554B-A0FF-0E5D3E294053}" type="sibTrans" cxnId="{319AC386-D59D-6146-8490-C168E58CB2E0}">
      <dgm:prSet/>
      <dgm:spPr/>
      <dgm:t>
        <a:bodyPr/>
        <a:lstStyle/>
        <a:p>
          <a:endParaRPr lang="en-US"/>
        </a:p>
      </dgm:t>
    </dgm:pt>
    <dgm:pt modelId="{6DCECFF7-5804-EA4B-9663-D9E540D48702}">
      <dgm:prSet/>
      <dgm:spPr/>
      <dgm:t>
        <a:bodyPr/>
        <a:lstStyle/>
        <a:p>
          <a:pPr rtl="0"/>
          <a:r>
            <a:rPr lang="en-US" smtClean="0"/>
            <a:t>Converter</a:t>
          </a:r>
          <a:endParaRPr lang="en-US"/>
        </a:p>
      </dgm:t>
    </dgm:pt>
    <dgm:pt modelId="{F1534FAC-E88D-7545-82EE-39D0B48D6A27}" type="parTrans" cxnId="{BDC395DB-5A89-E04B-93F2-A9222C903B0B}">
      <dgm:prSet/>
      <dgm:spPr/>
      <dgm:t>
        <a:bodyPr/>
        <a:lstStyle/>
        <a:p>
          <a:endParaRPr lang="en-US"/>
        </a:p>
      </dgm:t>
    </dgm:pt>
    <dgm:pt modelId="{2F8FB538-A844-3A40-992A-B421D7975F32}" type="sibTrans" cxnId="{BDC395DB-5A89-E04B-93F2-A9222C903B0B}">
      <dgm:prSet/>
      <dgm:spPr/>
      <dgm:t>
        <a:bodyPr/>
        <a:lstStyle/>
        <a:p>
          <a:endParaRPr lang="en-US"/>
        </a:p>
      </dgm:t>
    </dgm:pt>
    <dgm:pt modelId="{6CA8D4AD-C867-C14B-860D-BBF4DA622914}">
      <dgm:prSet/>
      <dgm:spPr/>
      <dgm:t>
        <a:bodyPr/>
        <a:lstStyle/>
        <a:p>
          <a:pPr rtl="0"/>
          <a:r>
            <a:rPr lang="en-US" smtClean="0"/>
            <a:t>ConverterParameter</a:t>
          </a:r>
          <a:endParaRPr lang="en-US"/>
        </a:p>
      </dgm:t>
    </dgm:pt>
    <dgm:pt modelId="{6E81A024-F2A1-204F-855E-ECDDC01719D8}" type="parTrans" cxnId="{24D21BB9-7C04-744A-A74B-11F0241E2E41}">
      <dgm:prSet/>
      <dgm:spPr/>
      <dgm:t>
        <a:bodyPr/>
        <a:lstStyle/>
        <a:p>
          <a:endParaRPr lang="en-US"/>
        </a:p>
      </dgm:t>
    </dgm:pt>
    <dgm:pt modelId="{A7EA72CB-ECC5-3E49-87D1-5D8929C6C3F8}" type="sibTrans" cxnId="{24D21BB9-7C04-744A-A74B-11F0241E2E41}">
      <dgm:prSet/>
      <dgm:spPr/>
      <dgm:t>
        <a:bodyPr/>
        <a:lstStyle/>
        <a:p>
          <a:endParaRPr lang="en-US"/>
        </a:p>
      </dgm:t>
    </dgm:pt>
    <dgm:pt modelId="{2A904182-42FF-2F43-A68D-C0A6FE55A802}" type="pres">
      <dgm:prSet presAssocID="{28B292D6-C166-3E4E-B836-488D792F9C2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345FD0-7979-AE4F-A452-371160085096}" type="pres">
      <dgm:prSet presAssocID="{9B75BC38-6C5F-D044-8E8A-5C82AF83BA7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FA8C0-0F32-5243-98A3-51B78714C0DC}" type="pres">
      <dgm:prSet presAssocID="{D0558886-0651-7A4C-BBE0-AB2E30A762FE}" presName="spacer" presStyleCnt="0"/>
      <dgm:spPr/>
    </dgm:pt>
    <dgm:pt modelId="{ACD55C73-9DC4-C44E-967C-0816697A5015}" type="pres">
      <dgm:prSet presAssocID="{B4A239B8-2BB1-C44D-9A02-D83EFEBF5CCF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1E656-0494-984D-AD67-4F39B137E7F7}" type="pres">
      <dgm:prSet presAssocID="{D99F2DE8-5E7F-7D42-A4BF-2C204D4E9414}" presName="spacer" presStyleCnt="0"/>
      <dgm:spPr/>
    </dgm:pt>
    <dgm:pt modelId="{0D4A6BC5-B69C-B142-A58E-5628CCD09CD9}" type="pres">
      <dgm:prSet presAssocID="{532CDD42-8EC3-0441-9A1B-3449F6BB42C0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CE6B2-37C7-3346-B761-6515B7DCB533}" type="pres">
      <dgm:prSet presAssocID="{449F3DE1-001B-B24C-BEAD-ACB31E879A9B}" presName="spacer" presStyleCnt="0"/>
      <dgm:spPr/>
    </dgm:pt>
    <dgm:pt modelId="{D7BEBB80-610D-4E40-8BDD-341811A6DF52}" type="pres">
      <dgm:prSet presAssocID="{05CF2848-EAD0-6348-B2B0-68AE787FA873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CCFA9-6BEC-A74B-AC2E-124B9B5C547F}" type="pres">
      <dgm:prSet presAssocID="{DC0DECE9-0DB5-554B-A0FF-0E5D3E294053}" presName="spacer" presStyleCnt="0"/>
      <dgm:spPr/>
    </dgm:pt>
    <dgm:pt modelId="{5ED6A88C-A910-1643-8E27-2490252243C4}" type="pres">
      <dgm:prSet presAssocID="{6DCECFF7-5804-EA4B-9663-D9E540D4870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01316-5EAE-284A-A151-C373A8C4A0EB}" type="pres">
      <dgm:prSet presAssocID="{2F8FB538-A844-3A40-992A-B421D7975F32}" presName="spacer" presStyleCnt="0"/>
      <dgm:spPr/>
    </dgm:pt>
    <dgm:pt modelId="{722616DE-6FD8-EB4B-AEC4-C3D15DA3D32A}" type="pres">
      <dgm:prSet presAssocID="{6CA8D4AD-C867-C14B-860D-BBF4DA622914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594DB1-819D-534E-B889-6147E17890C0}" type="presOf" srcId="{B4A239B8-2BB1-C44D-9A02-D83EFEBF5CCF}" destId="{ACD55C73-9DC4-C44E-967C-0816697A5015}" srcOrd="0" destOrd="0" presId="urn:microsoft.com/office/officeart/2005/8/layout/vList2"/>
    <dgm:cxn modelId="{CDAE7454-4F72-E34E-8159-C55D504AF99A}" type="presOf" srcId="{28B292D6-C166-3E4E-B836-488D792F9C2A}" destId="{2A904182-42FF-2F43-A68D-C0A6FE55A802}" srcOrd="0" destOrd="0" presId="urn:microsoft.com/office/officeart/2005/8/layout/vList2"/>
    <dgm:cxn modelId="{BDC395DB-5A89-E04B-93F2-A9222C903B0B}" srcId="{28B292D6-C166-3E4E-B836-488D792F9C2A}" destId="{6DCECFF7-5804-EA4B-9663-D9E540D48702}" srcOrd="4" destOrd="0" parTransId="{F1534FAC-E88D-7545-82EE-39D0B48D6A27}" sibTransId="{2F8FB538-A844-3A40-992A-B421D7975F32}"/>
    <dgm:cxn modelId="{A5423A9D-3B82-1243-82AA-D832D83C1619}" srcId="{28B292D6-C166-3E4E-B836-488D792F9C2A}" destId="{9B75BC38-6C5F-D044-8E8A-5C82AF83BA78}" srcOrd="0" destOrd="0" parTransId="{DE078BAA-BB96-174F-B5AB-5E0492AD920F}" sibTransId="{D0558886-0651-7A4C-BBE0-AB2E30A762FE}"/>
    <dgm:cxn modelId="{69D45436-0E85-304D-B210-6A8B97F6DA9A}" type="presOf" srcId="{05CF2848-EAD0-6348-B2B0-68AE787FA873}" destId="{D7BEBB80-610D-4E40-8BDD-341811A6DF52}" srcOrd="0" destOrd="0" presId="urn:microsoft.com/office/officeart/2005/8/layout/vList2"/>
    <dgm:cxn modelId="{AACF6454-A02F-954A-90EC-DE015DC23728}" srcId="{28B292D6-C166-3E4E-B836-488D792F9C2A}" destId="{532CDD42-8EC3-0441-9A1B-3449F6BB42C0}" srcOrd="2" destOrd="0" parTransId="{9F9C2A30-6DE8-B140-B53A-01F274E9C2E5}" sibTransId="{449F3DE1-001B-B24C-BEAD-ACB31E879A9B}"/>
    <dgm:cxn modelId="{24D21BB9-7C04-744A-A74B-11F0241E2E41}" srcId="{28B292D6-C166-3E4E-B836-488D792F9C2A}" destId="{6CA8D4AD-C867-C14B-860D-BBF4DA622914}" srcOrd="5" destOrd="0" parTransId="{6E81A024-F2A1-204F-855E-ECDDC01719D8}" sibTransId="{A7EA72CB-ECC5-3E49-87D1-5D8929C6C3F8}"/>
    <dgm:cxn modelId="{91FD3CC6-7E75-1F44-B03D-24FAB916C1CB}" type="presOf" srcId="{6CA8D4AD-C867-C14B-860D-BBF4DA622914}" destId="{722616DE-6FD8-EB4B-AEC4-C3D15DA3D32A}" srcOrd="0" destOrd="0" presId="urn:microsoft.com/office/officeart/2005/8/layout/vList2"/>
    <dgm:cxn modelId="{319AC386-D59D-6146-8490-C168E58CB2E0}" srcId="{28B292D6-C166-3E4E-B836-488D792F9C2A}" destId="{05CF2848-EAD0-6348-B2B0-68AE787FA873}" srcOrd="3" destOrd="0" parTransId="{708DF357-40FA-9A4F-8F1F-A599693E3517}" sibTransId="{DC0DECE9-0DB5-554B-A0FF-0E5D3E294053}"/>
    <dgm:cxn modelId="{8CAFBCD3-3A49-0547-A6EF-728FDB632FBC}" srcId="{28B292D6-C166-3E4E-B836-488D792F9C2A}" destId="{B4A239B8-2BB1-C44D-9A02-D83EFEBF5CCF}" srcOrd="1" destOrd="0" parTransId="{7E1F528D-C458-4743-8769-189BB62A1115}" sibTransId="{D99F2DE8-5E7F-7D42-A4BF-2C204D4E9414}"/>
    <dgm:cxn modelId="{0F32F9A2-E6C7-9C4A-8CB6-9D24BEE52E89}" type="presOf" srcId="{9B75BC38-6C5F-D044-8E8A-5C82AF83BA78}" destId="{BA345FD0-7979-AE4F-A452-371160085096}" srcOrd="0" destOrd="0" presId="urn:microsoft.com/office/officeart/2005/8/layout/vList2"/>
    <dgm:cxn modelId="{704B9DED-7BD8-D649-8036-3AF3B4D43DED}" type="presOf" srcId="{532CDD42-8EC3-0441-9A1B-3449F6BB42C0}" destId="{0D4A6BC5-B69C-B142-A58E-5628CCD09CD9}" srcOrd="0" destOrd="0" presId="urn:microsoft.com/office/officeart/2005/8/layout/vList2"/>
    <dgm:cxn modelId="{5C9585E2-44D5-8644-8E17-16C16F92C191}" type="presOf" srcId="{6DCECFF7-5804-EA4B-9663-D9E540D48702}" destId="{5ED6A88C-A910-1643-8E27-2490252243C4}" srcOrd="0" destOrd="0" presId="urn:microsoft.com/office/officeart/2005/8/layout/vList2"/>
    <dgm:cxn modelId="{8D386A10-0B99-8E45-B109-9CAD9DC61431}" type="presParOf" srcId="{2A904182-42FF-2F43-A68D-C0A6FE55A802}" destId="{BA345FD0-7979-AE4F-A452-371160085096}" srcOrd="0" destOrd="0" presId="urn:microsoft.com/office/officeart/2005/8/layout/vList2"/>
    <dgm:cxn modelId="{0761B367-2A63-0840-B5BD-668AD7FC3F3D}" type="presParOf" srcId="{2A904182-42FF-2F43-A68D-C0A6FE55A802}" destId="{0EFFA8C0-0F32-5243-98A3-51B78714C0DC}" srcOrd="1" destOrd="0" presId="urn:microsoft.com/office/officeart/2005/8/layout/vList2"/>
    <dgm:cxn modelId="{C039D9F5-CEF9-6C49-8718-14EEA1026038}" type="presParOf" srcId="{2A904182-42FF-2F43-A68D-C0A6FE55A802}" destId="{ACD55C73-9DC4-C44E-967C-0816697A5015}" srcOrd="2" destOrd="0" presId="urn:microsoft.com/office/officeart/2005/8/layout/vList2"/>
    <dgm:cxn modelId="{AA811610-CA43-0F40-80B4-D67D8CE79C57}" type="presParOf" srcId="{2A904182-42FF-2F43-A68D-C0A6FE55A802}" destId="{E991E656-0494-984D-AD67-4F39B137E7F7}" srcOrd="3" destOrd="0" presId="urn:microsoft.com/office/officeart/2005/8/layout/vList2"/>
    <dgm:cxn modelId="{3010A5CE-2CA0-9944-A7EC-10BDC57520D3}" type="presParOf" srcId="{2A904182-42FF-2F43-A68D-C0A6FE55A802}" destId="{0D4A6BC5-B69C-B142-A58E-5628CCD09CD9}" srcOrd="4" destOrd="0" presId="urn:microsoft.com/office/officeart/2005/8/layout/vList2"/>
    <dgm:cxn modelId="{4F0EAEA8-B95C-0E43-8AAA-D7664BFBE572}" type="presParOf" srcId="{2A904182-42FF-2F43-A68D-C0A6FE55A802}" destId="{1C6CE6B2-37C7-3346-B761-6515B7DCB533}" srcOrd="5" destOrd="0" presId="urn:microsoft.com/office/officeart/2005/8/layout/vList2"/>
    <dgm:cxn modelId="{08C73213-AA2F-8C48-A684-6FD803E4908E}" type="presParOf" srcId="{2A904182-42FF-2F43-A68D-C0A6FE55A802}" destId="{D7BEBB80-610D-4E40-8BDD-341811A6DF52}" srcOrd="6" destOrd="0" presId="urn:microsoft.com/office/officeart/2005/8/layout/vList2"/>
    <dgm:cxn modelId="{2784F627-69A8-B34B-B196-774C5E0CBD00}" type="presParOf" srcId="{2A904182-42FF-2F43-A68D-C0A6FE55A802}" destId="{77ECCFA9-6BEC-A74B-AC2E-124B9B5C547F}" srcOrd="7" destOrd="0" presId="urn:microsoft.com/office/officeart/2005/8/layout/vList2"/>
    <dgm:cxn modelId="{7DBCB034-1521-534D-A1DE-EC13A1BA0078}" type="presParOf" srcId="{2A904182-42FF-2F43-A68D-C0A6FE55A802}" destId="{5ED6A88C-A910-1643-8E27-2490252243C4}" srcOrd="8" destOrd="0" presId="urn:microsoft.com/office/officeart/2005/8/layout/vList2"/>
    <dgm:cxn modelId="{4BD4EF4E-9821-524D-8259-59915B4BBB98}" type="presParOf" srcId="{2A904182-42FF-2F43-A68D-C0A6FE55A802}" destId="{E3001316-5EAE-284A-A151-C373A8C4A0EB}" srcOrd="9" destOrd="0" presId="urn:microsoft.com/office/officeart/2005/8/layout/vList2"/>
    <dgm:cxn modelId="{258424AC-E428-634C-9E6C-2E7543409F4B}" type="presParOf" srcId="{2A904182-42FF-2F43-A68D-C0A6FE55A802}" destId="{722616DE-6FD8-EB4B-AEC4-C3D15DA3D3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51B06D-CB1A-804D-8B79-7B1481CA609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5D8632-72CB-FD40-887A-6E5A5CCC51C5}">
      <dgm:prSet/>
      <dgm:spPr/>
      <dgm:t>
        <a:bodyPr/>
        <a:lstStyle/>
        <a:p>
          <a:pPr rtl="0"/>
          <a:r>
            <a:rPr lang="en-US" smtClean="0"/>
            <a:t>Back stack abstracted- NavigationPage</a:t>
          </a:r>
          <a:endParaRPr lang="en-US"/>
        </a:p>
      </dgm:t>
    </dgm:pt>
    <dgm:pt modelId="{3E6094BE-67D5-9848-A6F8-E3F51C997B2F}" type="parTrans" cxnId="{F003DB98-C372-614E-B199-21C370DC4CA9}">
      <dgm:prSet/>
      <dgm:spPr/>
      <dgm:t>
        <a:bodyPr/>
        <a:lstStyle/>
        <a:p>
          <a:endParaRPr lang="en-US"/>
        </a:p>
      </dgm:t>
    </dgm:pt>
    <dgm:pt modelId="{77F590EB-E450-7949-BACE-F976F4ABCE88}" type="sibTrans" cxnId="{F003DB98-C372-614E-B199-21C370DC4CA9}">
      <dgm:prSet/>
      <dgm:spPr/>
      <dgm:t>
        <a:bodyPr/>
        <a:lstStyle/>
        <a:p>
          <a:endParaRPr lang="en-US"/>
        </a:p>
      </dgm:t>
    </dgm:pt>
    <dgm:pt modelId="{FFAE84A9-46C3-9047-88D6-046A454D4762}">
      <dgm:prSet/>
      <dgm:spPr/>
      <dgm:t>
        <a:bodyPr/>
        <a:lstStyle/>
        <a:p>
          <a:pPr rtl="0"/>
          <a:r>
            <a:rPr lang="en-US" smtClean="0"/>
            <a:t>Must always have at least one page in the stack</a:t>
          </a:r>
          <a:endParaRPr lang="en-US"/>
        </a:p>
      </dgm:t>
    </dgm:pt>
    <dgm:pt modelId="{67556E3F-AFDC-634B-9220-8384C3BAC77F}" type="parTrans" cxnId="{25C3F8A1-BCEA-4149-A6D7-583D83A5B53A}">
      <dgm:prSet/>
      <dgm:spPr/>
      <dgm:t>
        <a:bodyPr/>
        <a:lstStyle/>
        <a:p>
          <a:endParaRPr lang="en-US"/>
        </a:p>
      </dgm:t>
    </dgm:pt>
    <dgm:pt modelId="{9B51976C-5204-FA47-8523-A50D9474B4DE}" type="sibTrans" cxnId="{25C3F8A1-BCEA-4149-A6D7-583D83A5B53A}">
      <dgm:prSet/>
      <dgm:spPr/>
      <dgm:t>
        <a:bodyPr/>
        <a:lstStyle/>
        <a:p>
          <a:endParaRPr lang="en-US"/>
        </a:p>
      </dgm:t>
    </dgm:pt>
    <dgm:pt modelId="{B0433670-3FF1-0649-A994-61089B123310}">
      <dgm:prSet/>
      <dgm:spPr/>
      <dgm:t>
        <a:bodyPr/>
        <a:lstStyle/>
        <a:p>
          <a:pPr rtl="0"/>
          <a:r>
            <a:rPr lang="en-US" smtClean="0"/>
            <a:t>New pages pushed, popped to go back</a:t>
          </a:r>
          <a:endParaRPr lang="en-US"/>
        </a:p>
      </dgm:t>
    </dgm:pt>
    <dgm:pt modelId="{36EC55D9-1FE6-1242-9DB7-6C4F83938DEA}" type="parTrans" cxnId="{23CDC8C0-7174-E048-88E7-79ADBB5ACA39}">
      <dgm:prSet/>
      <dgm:spPr/>
      <dgm:t>
        <a:bodyPr/>
        <a:lstStyle/>
        <a:p>
          <a:endParaRPr lang="en-US"/>
        </a:p>
      </dgm:t>
    </dgm:pt>
    <dgm:pt modelId="{994E8E7D-D11D-CD4F-A418-88D913C536E8}" type="sibTrans" cxnId="{23CDC8C0-7174-E048-88E7-79ADBB5ACA39}">
      <dgm:prSet/>
      <dgm:spPr/>
      <dgm:t>
        <a:bodyPr/>
        <a:lstStyle/>
        <a:p>
          <a:endParaRPr lang="en-US"/>
        </a:p>
      </dgm:t>
    </dgm:pt>
    <dgm:pt modelId="{71F11347-C435-1B46-9BB0-375CB992F829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PushAsync</a:t>
          </a:r>
          <a:endParaRPr lang="en-US" dirty="0">
            <a:solidFill>
              <a:schemeClr val="bg1"/>
            </a:solidFill>
          </a:endParaRPr>
        </a:p>
      </dgm:t>
    </dgm:pt>
    <dgm:pt modelId="{C2EE076A-E2F0-FD41-9D92-F459514571D2}" type="parTrans" cxnId="{C4C09C62-6261-D24C-A486-03724F50F904}">
      <dgm:prSet/>
      <dgm:spPr/>
      <dgm:t>
        <a:bodyPr/>
        <a:lstStyle/>
        <a:p>
          <a:endParaRPr lang="en-US"/>
        </a:p>
      </dgm:t>
    </dgm:pt>
    <dgm:pt modelId="{85753AA1-AAA8-D04C-8F67-20541522B58F}" type="sibTrans" cxnId="{C4C09C62-6261-D24C-A486-03724F50F904}">
      <dgm:prSet/>
      <dgm:spPr/>
      <dgm:t>
        <a:bodyPr/>
        <a:lstStyle/>
        <a:p>
          <a:endParaRPr lang="en-US"/>
        </a:p>
      </dgm:t>
    </dgm:pt>
    <dgm:pt modelId="{FBF902A2-5A95-BB4B-BB6F-263E925E667A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PopAsync</a:t>
          </a:r>
          <a:endParaRPr lang="en-US" dirty="0">
            <a:solidFill>
              <a:schemeClr val="bg1"/>
            </a:solidFill>
          </a:endParaRPr>
        </a:p>
      </dgm:t>
    </dgm:pt>
    <dgm:pt modelId="{B978DDBF-0FB9-CE40-A838-A206EA171C25}" type="parTrans" cxnId="{D870D16A-7D96-5448-A714-D6A4136D8F3F}">
      <dgm:prSet/>
      <dgm:spPr/>
      <dgm:t>
        <a:bodyPr/>
        <a:lstStyle/>
        <a:p>
          <a:endParaRPr lang="en-US"/>
        </a:p>
      </dgm:t>
    </dgm:pt>
    <dgm:pt modelId="{965D3182-4D3D-F942-B6E8-0CEE7B52265B}" type="sibTrans" cxnId="{D870D16A-7D96-5448-A714-D6A4136D8F3F}">
      <dgm:prSet/>
      <dgm:spPr/>
      <dgm:t>
        <a:bodyPr/>
        <a:lstStyle/>
        <a:p>
          <a:endParaRPr lang="en-US"/>
        </a:p>
      </dgm:t>
    </dgm:pt>
    <dgm:pt modelId="{33356E3E-B0A4-114A-8B01-04C4E945E264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PopToRootAsync</a:t>
          </a:r>
          <a:endParaRPr lang="en-US" dirty="0">
            <a:solidFill>
              <a:schemeClr val="bg1"/>
            </a:solidFill>
          </a:endParaRPr>
        </a:p>
      </dgm:t>
    </dgm:pt>
    <dgm:pt modelId="{C35FC9DD-B79D-BA45-BAAD-67A3BD378D81}" type="parTrans" cxnId="{6751B7FB-E18C-434E-AC0D-71A6E449B702}">
      <dgm:prSet/>
      <dgm:spPr/>
      <dgm:t>
        <a:bodyPr/>
        <a:lstStyle/>
        <a:p>
          <a:endParaRPr lang="en-US"/>
        </a:p>
      </dgm:t>
    </dgm:pt>
    <dgm:pt modelId="{CFEBC19D-BA23-5D4A-B048-B7B776A9B65A}" type="sibTrans" cxnId="{6751B7FB-E18C-434E-AC0D-71A6E449B702}">
      <dgm:prSet/>
      <dgm:spPr/>
      <dgm:t>
        <a:bodyPr/>
        <a:lstStyle/>
        <a:p>
          <a:endParaRPr lang="en-US"/>
        </a:p>
      </dgm:t>
    </dgm:pt>
    <dgm:pt modelId="{AC9B2857-29DC-194B-8C8B-9AA3D9F925B8}">
      <dgm:prSet/>
      <dgm:spPr/>
      <dgm:t>
        <a:bodyPr/>
        <a:lstStyle/>
        <a:p>
          <a:pPr rtl="0"/>
          <a:r>
            <a:rPr lang="en-US" smtClean="0"/>
            <a:t>Some phones have hardware back button, some do not</a:t>
          </a:r>
          <a:endParaRPr lang="en-US"/>
        </a:p>
      </dgm:t>
    </dgm:pt>
    <dgm:pt modelId="{66DDA895-E7CE-8348-B1EF-E8044C12748B}" type="parTrans" cxnId="{178AE0EA-D658-0C4A-B13A-C2D6BCA085EF}">
      <dgm:prSet/>
      <dgm:spPr/>
      <dgm:t>
        <a:bodyPr/>
        <a:lstStyle/>
        <a:p>
          <a:endParaRPr lang="en-US"/>
        </a:p>
      </dgm:t>
    </dgm:pt>
    <dgm:pt modelId="{47097EAE-FAA7-8D48-BE70-017872D39127}" type="sibTrans" cxnId="{178AE0EA-D658-0C4A-B13A-C2D6BCA085EF}">
      <dgm:prSet/>
      <dgm:spPr/>
      <dgm:t>
        <a:bodyPr/>
        <a:lstStyle/>
        <a:p>
          <a:endParaRPr lang="en-US"/>
        </a:p>
      </dgm:t>
    </dgm:pt>
    <dgm:pt modelId="{2BDE6556-D1DC-6943-A560-A7CCA6BA177D}" type="pres">
      <dgm:prSet presAssocID="{9B51B06D-CB1A-804D-8B79-7B1481CA609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F7982A-4538-3544-975A-0426CA10DFE3}" type="pres">
      <dgm:prSet presAssocID="{BD5D8632-72CB-FD40-887A-6E5A5CCC51C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FD409-2AEC-C84B-8D40-66C1BA226215}" type="pres">
      <dgm:prSet presAssocID="{77F590EB-E450-7949-BACE-F976F4ABCE88}" presName="spacer" presStyleCnt="0"/>
      <dgm:spPr/>
    </dgm:pt>
    <dgm:pt modelId="{A88901B6-CEFD-494B-B542-1C13B25183CA}" type="pres">
      <dgm:prSet presAssocID="{FFAE84A9-46C3-9047-88D6-046A454D476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661FF-8992-5E42-B631-597387ED63C9}" type="pres">
      <dgm:prSet presAssocID="{9B51976C-5204-FA47-8523-A50D9474B4DE}" presName="spacer" presStyleCnt="0"/>
      <dgm:spPr/>
    </dgm:pt>
    <dgm:pt modelId="{D9683168-191C-A74C-83BE-E1F817BB22E5}" type="pres">
      <dgm:prSet presAssocID="{B0433670-3FF1-0649-A994-61089B12331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7E017-36C9-F04A-AC97-9B00060048D6}" type="pres">
      <dgm:prSet presAssocID="{B0433670-3FF1-0649-A994-61089B12331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38A68-998B-CD49-A054-50B1543AD611}" type="pres">
      <dgm:prSet presAssocID="{AC9B2857-29DC-194B-8C8B-9AA3D9F925B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D806B4-AEF2-F742-B9AD-CEDC5F202207}" type="presOf" srcId="{FBF902A2-5A95-BB4B-BB6F-263E925E667A}" destId="{E257E017-36C9-F04A-AC97-9B00060048D6}" srcOrd="0" destOrd="1" presId="urn:microsoft.com/office/officeart/2005/8/layout/vList2"/>
    <dgm:cxn modelId="{C8A32DBA-7A21-6B43-A886-19F013F10579}" type="presOf" srcId="{B0433670-3FF1-0649-A994-61089B123310}" destId="{D9683168-191C-A74C-83BE-E1F817BB22E5}" srcOrd="0" destOrd="0" presId="urn:microsoft.com/office/officeart/2005/8/layout/vList2"/>
    <dgm:cxn modelId="{7141AFC1-1608-B743-925A-705F63D94138}" type="presOf" srcId="{BD5D8632-72CB-FD40-887A-6E5A5CCC51C5}" destId="{2AF7982A-4538-3544-975A-0426CA10DFE3}" srcOrd="0" destOrd="0" presId="urn:microsoft.com/office/officeart/2005/8/layout/vList2"/>
    <dgm:cxn modelId="{B7DD2C53-2665-FD46-9E2A-EB11ABFD790B}" type="presOf" srcId="{33356E3E-B0A4-114A-8B01-04C4E945E264}" destId="{E257E017-36C9-F04A-AC97-9B00060048D6}" srcOrd="0" destOrd="2" presId="urn:microsoft.com/office/officeart/2005/8/layout/vList2"/>
    <dgm:cxn modelId="{C4C09C62-6261-D24C-A486-03724F50F904}" srcId="{B0433670-3FF1-0649-A994-61089B123310}" destId="{71F11347-C435-1B46-9BB0-375CB992F829}" srcOrd="0" destOrd="0" parTransId="{C2EE076A-E2F0-FD41-9D92-F459514571D2}" sibTransId="{85753AA1-AAA8-D04C-8F67-20541522B58F}"/>
    <dgm:cxn modelId="{25C3F8A1-BCEA-4149-A6D7-583D83A5B53A}" srcId="{9B51B06D-CB1A-804D-8B79-7B1481CA609F}" destId="{FFAE84A9-46C3-9047-88D6-046A454D4762}" srcOrd="1" destOrd="0" parTransId="{67556E3F-AFDC-634B-9220-8384C3BAC77F}" sibTransId="{9B51976C-5204-FA47-8523-A50D9474B4DE}"/>
    <dgm:cxn modelId="{178AE0EA-D658-0C4A-B13A-C2D6BCA085EF}" srcId="{9B51B06D-CB1A-804D-8B79-7B1481CA609F}" destId="{AC9B2857-29DC-194B-8C8B-9AA3D9F925B8}" srcOrd="3" destOrd="0" parTransId="{66DDA895-E7CE-8348-B1EF-E8044C12748B}" sibTransId="{47097EAE-FAA7-8D48-BE70-017872D39127}"/>
    <dgm:cxn modelId="{6751B7FB-E18C-434E-AC0D-71A6E449B702}" srcId="{B0433670-3FF1-0649-A994-61089B123310}" destId="{33356E3E-B0A4-114A-8B01-04C4E945E264}" srcOrd="2" destOrd="0" parTransId="{C35FC9DD-B79D-BA45-BAAD-67A3BD378D81}" sibTransId="{CFEBC19D-BA23-5D4A-B048-B7B776A9B65A}"/>
    <dgm:cxn modelId="{23CDC8C0-7174-E048-88E7-79ADBB5ACA39}" srcId="{9B51B06D-CB1A-804D-8B79-7B1481CA609F}" destId="{B0433670-3FF1-0649-A994-61089B123310}" srcOrd="2" destOrd="0" parTransId="{36EC55D9-1FE6-1242-9DB7-6C4F83938DEA}" sibTransId="{994E8E7D-D11D-CD4F-A418-88D913C536E8}"/>
    <dgm:cxn modelId="{EC482318-8825-CE4E-B229-639CC0E070E8}" type="presOf" srcId="{FFAE84A9-46C3-9047-88D6-046A454D4762}" destId="{A88901B6-CEFD-494B-B542-1C13B25183CA}" srcOrd="0" destOrd="0" presId="urn:microsoft.com/office/officeart/2005/8/layout/vList2"/>
    <dgm:cxn modelId="{1202D4CE-06C5-C244-AE1A-466058AF3227}" type="presOf" srcId="{9B51B06D-CB1A-804D-8B79-7B1481CA609F}" destId="{2BDE6556-D1DC-6943-A560-A7CCA6BA177D}" srcOrd="0" destOrd="0" presId="urn:microsoft.com/office/officeart/2005/8/layout/vList2"/>
    <dgm:cxn modelId="{73D398C7-0ED2-D643-8C15-D1DBF622EC4E}" type="presOf" srcId="{71F11347-C435-1B46-9BB0-375CB992F829}" destId="{E257E017-36C9-F04A-AC97-9B00060048D6}" srcOrd="0" destOrd="0" presId="urn:microsoft.com/office/officeart/2005/8/layout/vList2"/>
    <dgm:cxn modelId="{58BF0116-5F8F-5E47-885A-871A1B2865EA}" type="presOf" srcId="{AC9B2857-29DC-194B-8C8B-9AA3D9F925B8}" destId="{D0538A68-998B-CD49-A054-50B1543AD611}" srcOrd="0" destOrd="0" presId="urn:microsoft.com/office/officeart/2005/8/layout/vList2"/>
    <dgm:cxn modelId="{F003DB98-C372-614E-B199-21C370DC4CA9}" srcId="{9B51B06D-CB1A-804D-8B79-7B1481CA609F}" destId="{BD5D8632-72CB-FD40-887A-6E5A5CCC51C5}" srcOrd="0" destOrd="0" parTransId="{3E6094BE-67D5-9848-A6F8-E3F51C997B2F}" sibTransId="{77F590EB-E450-7949-BACE-F976F4ABCE88}"/>
    <dgm:cxn modelId="{D870D16A-7D96-5448-A714-D6A4136D8F3F}" srcId="{B0433670-3FF1-0649-A994-61089B123310}" destId="{FBF902A2-5A95-BB4B-BB6F-263E925E667A}" srcOrd="1" destOrd="0" parTransId="{B978DDBF-0FB9-CE40-A838-A206EA171C25}" sibTransId="{965D3182-4D3D-F942-B6E8-0CEE7B52265B}"/>
    <dgm:cxn modelId="{39EED234-F7BD-714F-AAC1-B079DB303D05}" type="presParOf" srcId="{2BDE6556-D1DC-6943-A560-A7CCA6BA177D}" destId="{2AF7982A-4538-3544-975A-0426CA10DFE3}" srcOrd="0" destOrd="0" presId="urn:microsoft.com/office/officeart/2005/8/layout/vList2"/>
    <dgm:cxn modelId="{054B77E0-43DB-1947-B478-F927BBB25EB5}" type="presParOf" srcId="{2BDE6556-D1DC-6943-A560-A7CCA6BA177D}" destId="{DA8FD409-2AEC-C84B-8D40-66C1BA226215}" srcOrd="1" destOrd="0" presId="urn:microsoft.com/office/officeart/2005/8/layout/vList2"/>
    <dgm:cxn modelId="{124FA9E2-FFA4-F14C-8F68-314B34966436}" type="presParOf" srcId="{2BDE6556-D1DC-6943-A560-A7CCA6BA177D}" destId="{A88901B6-CEFD-494B-B542-1C13B25183CA}" srcOrd="2" destOrd="0" presId="urn:microsoft.com/office/officeart/2005/8/layout/vList2"/>
    <dgm:cxn modelId="{D35A9DF6-0F68-914B-B134-40E93CD14382}" type="presParOf" srcId="{2BDE6556-D1DC-6943-A560-A7CCA6BA177D}" destId="{9E5661FF-8992-5E42-B631-597387ED63C9}" srcOrd="3" destOrd="0" presId="urn:microsoft.com/office/officeart/2005/8/layout/vList2"/>
    <dgm:cxn modelId="{FE67AF6F-BC1F-8C4D-8A9F-5490D7C06BA3}" type="presParOf" srcId="{2BDE6556-D1DC-6943-A560-A7CCA6BA177D}" destId="{D9683168-191C-A74C-83BE-E1F817BB22E5}" srcOrd="4" destOrd="0" presId="urn:microsoft.com/office/officeart/2005/8/layout/vList2"/>
    <dgm:cxn modelId="{71802DF9-DD33-244F-87A1-EE1D05E84BED}" type="presParOf" srcId="{2BDE6556-D1DC-6943-A560-A7CCA6BA177D}" destId="{E257E017-36C9-F04A-AC97-9B00060048D6}" srcOrd="5" destOrd="0" presId="urn:microsoft.com/office/officeart/2005/8/layout/vList2"/>
    <dgm:cxn modelId="{6C566B96-30A4-2C4C-94BA-E108274126A1}" type="presParOf" srcId="{2BDE6556-D1DC-6943-A560-A7CCA6BA177D}" destId="{D0538A68-998B-CD49-A054-50B1543AD6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2A974-E7F3-4D8E-8596-BB2E2C01B1EB}">
      <dsp:nvSpPr>
        <dsp:cNvPr id="0" name=""/>
        <dsp:cNvSpPr/>
      </dsp:nvSpPr>
      <dsp:spPr>
        <a:xfrm>
          <a:off x="468704" y="0"/>
          <a:ext cx="5311985" cy="19089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76ED2-C1ED-4633-8E5E-E3AD47046CD4}">
      <dsp:nvSpPr>
        <dsp:cNvPr id="0" name=""/>
        <dsp:cNvSpPr/>
      </dsp:nvSpPr>
      <dsp:spPr>
        <a:xfrm>
          <a:off x="1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HTML5/JS</a:t>
          </a:r>
          <a:endParaRPr lang="en-US" sz="1200" kern="1200"/>
        </a:p>
      </dsp:txBody>
      <dsp:txXfrm>
        <a:off x="37286" y="609966"/>
        <a:ext cx="1401283" cy="689038"/>
      </dsp:txXfrm>
    </dsp:sp>
    <dsp:sp modelId="{48329FE1-F04D-4893-A07F-629A55FD232D}">
      <dsp:nvSpPr>
        <dsp:cNvPr id="0" name=""/>
        <dsp:cNvSpPr/>
      </dsp:nvSpPr>
      <dsp:spPr>
        <a:xfrm>
          <a:off x="1591191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Cordova</a:t>
          </a:r>
          <a:endParaRPr lang="en-US" sz="1200" kern="1200" dirty="0"/>
        </a:p>
      </dsp:txBody>
      <dsp:txXfrm>
        <a:off x="1628466" y="609966"/>
        <a:ext cx="1401283" cy="689038"/>
      </dsp:txXfrm>
    </dsp:sp>
    <dsp:sp modelId="{9E6C13B3-0683-4911-8B7E-A42AA23C2A42}">
      <dsp:nvSpPr>
        <dsp:cNvPr id="0" name=""/>
        <dsp:cNvSpPr/>
      </dsp:nvSpPr>
      <dsp:spPr>
        <a:xfrm>
          <a:off x="3182370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Xamarin</a:t>
          </a:r>
          <a:endParaRPr lang="en-US" sz="1200" kern="1200" dirty="0"/>
        </a:p>
      </dsp:txBody>
      <dsp:txXfrm>
        <a:off x="3219645" y="609966"/>
        <a:ext cx="1401283" cy="689038"/>
      </dsp:txXfrm>
    </dsp:sp>
    <dsp:sp modelId="{34B6F6B0-6A97-4770-99FC-E10FD9826F8D}">
      <dsp:nvSpPr>
        <dsp:cNvPr id="0" name=""/>
        <dsp:cNvSpPr/>
      </dsp:nvSpPr>
      <dsp:spPr>
        <a:xfrm>
          <a:off x="4773549" y="572691"/>
          <a:ext cx="1475833" cy="763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Java-Android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Objective-C/ Swift /iOS</a:t>
          </a:r>
          <a:endParaRPr lang="en-US" sz="1200" kern="1200" dirty="0"/>
        </a:p>
      </dsp:txBody>
      <dsp:txXfrm>
        <a:off x="4810824" y="609966"/>
        <a:ext cx="1401283" cy="6890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7E724-069E-C445-98BD-15DA4B7E210F}">
      <dsp:nvSpPr>
        <dsp:cNvPr id="0" name=""/>
        <dsp:cNvSpPr/>
      </dsp:nvSpPr>
      <dsp:spPr>
        <a:xfrm>
          <a:off x="0" y="124467"/>
          <a:ext cx="4648200" cy="6356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Allows centralized maintenance of app appearance</a:t>
          </a:r>
          <a:endParaRPr lang="en-US" sz="1600" kern="1200" dirty="0"/>
        </a:p>
      </dsp:txBody>
      <dsp:txXfrm>
        <a:off x="31031" y="155498"/>
        <a:ext cx="4586138" cy="573609"/>
      </dsp:txXfrm>
    </dsp:sp>
    <dsp:sp modelId="{0C0BE69E-95B7-BF4E-BF19-176606D41512}">
      <dsp:nvSpPr>
        <dsp:cNvPr id="0" name=""/>
        <dsp:cNvSpPr/>
      </dsp:nvSpPr>
      <dsp:spPr>
        <a:xfrm>
          <a:off x="0" y="806219"/>
          <a:ext cx="4648200" cy="52806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Resource Dictionary</a:t>
          </a:r>
          <a:endParaRPr lang="en-US" sz="1600" kern="1200" dirty="0"/>
        </a:p>
      </dsp:txBody>
      <dsp:txXfrm>
        <a:off x="25778" y="831997"/>
        <a:ext cx="4596644" cy="476509"/>
      </dsp:txXfrm>
    </dsp:sp>
    <dsp:sp modelId="{9CE20FC8-E05D-6344-8B97-039FE0002A99}">
      <dsp:nvSpPr>
        <dsp:cNvPr id="0" name=""/>
        <dsp:cNvSpPr/>
      </dsp:nvSpPr>
      <dsp:spPr>
        <a:xfrm>
          <a:off x="0" y="1380364"/>
          <a:ext cx="4648200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Resource Types</a:t>
          </a:r>
          <a:endParaRPr lang="en-US" sz="1600" kern="1200" dirty="0"/>
        </a:p>
      </dsp:txBody>
      <dsp:txXfrm>
        <a:off x="18734" y="1399098"/>
        <a:ext cx="4610732" cy="346292"/>
      </dsp:txXfrm>
    </dsp:sp>
    <dsp:sp modelId="{D57EFBC3-2587-1440-9CD8-F226D7B27BF5}">
      <dsp:nvSpPr>
        <dsp:cNvPr id="0" name=""/>
        <dsp:cNvSpPr/>
      </dsp:nvSpPr>
      <dsp:spPr>
        <a:xfrm>
          <a:off x="0" y="1764124"/>
          <a:ext cx="46482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80" tIns="20320" rIns="113792" bIns="2032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Static Resources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>
              <a:solidFill>
                <a:schemeClr val="bg1"/>
              </a:solidFill>
            </a:rPr>
            <a:t>Dynamic Resources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0" y="1764124"/>
        <a:ext cx="4648200" cy="414000"/>
      </dsp:txXfrm>
    </dsp:sp>
    <dsp:sp modelId="{A53A59F0-BD90-AF4A-AC55-55466CE0D335}">
      <dsp:nvSpPr>
        <dsp:cNvPr id="0" name=""/>
        <dsp:cNvSpPr/>
      </dsp:nvSpPr>
      <dsp:spPr>
        <a:xfrm>
          <a:off x="0" y="2178124"/>
          <a:ext cx="4648200" cy="545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Implicit Styles</a:t>
          </a:r>
          <a:endParaRPr lang="en-US" sz="1600" kern="1200" dirty="0"/>
        </a:p>
      </dsp:txBody>
      <dsp:txXfrm>
        <a:off x="26632" y="2204756"/>
        <a:ext cx="4594936" cy="492296"/>
      </dsp:txXfrm>
    </dsp:sp>
    <dsp:sp modelId="{4BED3BEE-AB3E-4E4F-95FD-CC3420A3DDA3}">
      <dsp:nvSpPr>
        <dsp:cNvPr id="0" name=""/>
        <dsp:cNvSpPr/>
      </dsp:nvSpPr>
      <dsp:spPr>
        <a:xfrm>
          <a:off x="0" y="2769765"/>
          <a:ext cx="4648200" cy="500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Style Inheritance</a:t>
          </a:r>
          <a:endParaRPr lang="en-US" sz="1600" kern="1200" dirty="0"/>
        </a:p>
      </dsp:txBody>
      <dsp:txXfrm>
        <a:off x="24420" y="2794185"/>
        <a:ext cx="4599360" cy="4513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21346-C2A3-2146-B38D-60D103CA6028}">
      <dsp:nvSpPr>
        <dsp:cNvPr id="0" name=""/>
        <dsp:cNvSpPr/>
      </dsp:nvSpPr>
      <dsp:spPr>
        <a:xfrm>
          <a:off x="0" y="131550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Based on views</a:t>
          </a:r>
          <a:endParaRPr lang="en-US" sz="2200" kern="1200"/>
        </a:p>
      </dsp:txBody>
      <dsp:txXfrm>
        <a:off x="25759" y="157309"/>
        <a:ext cx="8178082" cy="476152"/>
      </dsp:txXfrm>
    </dsp:sp>
    <dsp:sp modelId="{2BB5A3FE-F552-CE41-9147-2E40FB810E36}">
      <dsp:nvSpPr>
        <dsp:cNvPr id="0" name=""/>
        <dsp:cNvSpPr/>
      </dsp:nvSpPr>
      <dsp:spPr>
        <a:xfrm>
          <a:off x="0" y="659220"/>
          <a:ext cx="8229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Extend existing views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Create new views derived from (</a:t>
          </a:r>
          <a:r>
            <a:rPr lang="en-US" sz="1700" kern="1200" dirty="0" err="1" smtClean="0">
              <a:solidFill>
                <a:schemeClr val="bg1"/>
              </a:solidFill>
            </a:rPr>
            <a:t>VisualElement</a:t>
          </a:r>
          <a:r>
            <a:rPr lang="en-US" sz="1700" kern="1200" dirty="0" smtClean="0">
              <a:solidFill>
                <a:schemeClr val="bg1"/>
              </a:solidFill>
            </a:rPr>
            <a:t>)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659220"/>
        <a:ext cx="8229600" cy="592020"/>
      </dsp:txXfrm>
    </dsp:sp>
    <dsp:sp modelId="{66416D4F-A02E-2B47-BEF1-0894CA339CCD}">
      <dsp:nvSpPr>
        <dsp:cNvPr id="0" name=""/>
        <dsp:cNvSpPr/>
      </dsp:nvSpPr>
      <dsp:spPr>
        <a:xfrm>
          <a:off x="0" y="1251240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Render written per platform</a:t>
          </a:r>
          <a:endParaRPr lang="en-US" sz="2200" kern="1200"/>
        </a:p>
      </dsp:txBody>
      <dsp:txXfrm>
        <a:off x="25759" y="1276999"/>
        <a:ext cx="8178082" cy="476152"/>
      </dsp:txXfrm>
    </dsp:sp>
    <dsp:sp modelId="{7B0C50DE-B20A-0E42-888C-590850138261}">
      <dsp:nvSpPr>
        <dsp:cNvPr id="0" name=""/>
        <dsp:cNvSpPr/>
      </dsp:nvSpPr>
      <dsp:spPr>
        <a:xfrm>
          <a:off x="0" y="1778911"/>
          <a:ext cx="8229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Extend existing renderers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Create new renderers derived from (</a:t>
          </a:r>
          <a:r>
            <a:rPr lang="en-US" sz="1700" kern="1200" dirty="0" err="1" smtClean="0">
              <a:solidFill>
                <a:schemeClr val="bg1"/>
              </a:solidFill>
            </a:rPr>
            <a:t>VisualElementRenderer</a:t>
          </a:r>
          <a:r>
            <a:rPr lang="en-US" sz="1700" kern="1200" dirty="0" smtClean="0"/>
            <a:t>)</a:t>
          </a:r>
          <a:endParaRPr lang="en-US" sz="1700" kern="1200" dirty="0"/>
        </a:p>
      </dsp:txBody>
      <dsp:txXfrm>
        <a:off x="0" y="1778911"/>
        <a:ext cx="8229600" cy="592020"/>
      </dsp:txXfrm>
    </dsp:sp>
    <dsp:sp modelId="{CE5C7640-EC3A-6745-A7B4-333609B1D11E}">
      <dsp:nvSpPr>
        <dsp:cNvPr id="0" name=""/>
        <dsp:cNvSpPr/>
      </dsp:nvSpPr>
      <dsp:spPr>
        <a:xfrm>
          <a:off x="0" y="2370931"/>
          <a:ext cx="8229600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Platform renderers must be registered at namespace level</a:t>
          </a:r>
          <a:endParaRPr lang="en-US" sz="2200" kern="1200"/>
        </a:p>
      </dsp:txBody>
      <dsp:txXfrm>
        <a:off x="25759" y="2396690"/>
        <a:ext cx="8178082" cy="476152"/>
      </dsp:txXfrm>
    </dsp:sp>
    <dsp:sp modelId="{79559BC6-F561-0644-B18C-65855DA32E81}">
      <dsp:nvSpPr>
        <dsp:cNvPr id="0" name=""/>
        <dsp:cNvSpPr/>
      </dsp:nvSpPr>
      <dsp:spPr>
        <a:xfrm>
          <a:off x="0" y="2898601"/>
          <a:ext cx="8229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</a:rPr>
            <a:t>[assembly: </a:t>
          </a:r>
          <a:r>
            <a:rPr lang="en-US" sz="1700" kern="1200" dirty="0" err="1" smtClean="0">
              <a:solidFill>
                <a:schemeClr val="bg1"/>
              </a:solidFill>
            </a:rPr>
            <a:t>ExportRenderer</a:t>
          </a:r>
          <a:r>
            <a:rPr lang="en-US" sz="1700" kern="1200" dirty="0" smtClean="0">
              <a:solidFill>
                <a:schemeClr val="bg1"/>
              </a:solidFill>
            </a:rPr>
            <a:t>(</a:t>
          </a:r>
          <a:r>
            <a:rPr lang="en-US" sz="1700" kern="1200" dirty="0" err="1" smtClean="0">
              <a:solidFill>
                <a:schemeClr val="bg1"/>
              </a:solidFill>
            </a:rPr>
            <a:t>typeof</a:t>
          </a:r>
          <a:r>
            <a:rPr lang="en-US" sz="1700" kern="1200" dirty="0" smtClean="0">
              <a:solidFill>
                <a:schemeClr val="bg1"/>
              </a:solidFill>
            </a:rPr>
            <a:t>(</a:t>
          </a:r>
          <a:r>
            <a:rPr lang="en-US" sz="1700" kern="1200" dirty="0" err="1" smtClean="0">
              <a:solidFill>
                <a:schemeClr val="bg1"/>
              </a:solidFill>
            </a:rPr>
            <a:t>ExtendedEntry</a:t>
          </a:r>
          <a:r>
            <a:rPr lang="en-US" sz="1700" kern="1200" dirty="0" smtClean="0">
              <a:solidFill>
                <a:schemeClr val="bg1"/>
              </a:solidFill>
            </a:rPr>
            <a:t>), </a:t>
          </a:r>
          <a:r>
            <a:rPr lang="en-US" sz="1700" kern="1200" dirty="0" err="1" smtClean="0">
              <a:solidFill>
                <a:schemeClr val="bg1"/>
              </a:solidFill>
            </a:rPr>
            <a:t>typeof</a:t>
          </a:r>
          <a:r>
            <a:rPr lang="en-US" sz="1700" kern="1200" dirty="0" smtClean="0">
              <a:solidFill>
                <a:schemeClr val="bg1"/>
              </a:solidFill>
            </a:rPr>
            <a:t>(</a:t>
          </a:r>
          <a:r>
            <a:rPr lang="en-US" sz="1700" kern="1200" dirty="0" err="1" smtClean="0">
              <a:solidFill>
                <a:schemeClr val="bg1"/>
              </a:solidFill>
            </a:rPr>
            <a:t>ExtendedEntryRenderer</a:t>
          </a:r>
          <a:r>
            <a:rPr lang="en-US" sz="1700" kern="1200" dirty="0" smtClean="0">
              <a:solidFill>
                <a:schemeClr val="bg1"/>
              </a:solidFill>
            </a:rPr>
            <a:t>))]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2898601"/>
        <a:ext cx="8229600" cy="3643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82E15-8598-E944-AE42-CAA52F551503}">
      <dsp:nvSpPr>
        <dsp:cNvPr id="0" name=""/>
        <dsp:cNvSpPr/>
      </dsp:nvSpPr>
      <dsp:spPr>
        <a:xfrm>
          <a:off x="0" y="211499"/>
          <a:ext cx="8229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Generic Views can be created</a:t>
          </a:r>
          <a:endParaRPr lang="en-US" sz="2000" kern="1200"/>
        </a:p>
      </dsp:txBody>
      <dsp:txXfrm>
        <a:off x="23417" y="234916"/>
        <a:ext cx="8182766" cy="432866"/>
      </dsp:txXfrm>
    </dsp:sp>
    <dsp:sp modelId="{6EB6FCA7-99AE-9744-9366-6C101AB516B0}">
      <dsp:nvSpPr>
        <dsp:cNvPr id="0" name=""/>
        <dsp:cNvSpPr/>
      </dsp:nvSpPr>
      <dsp:spPr>
        <a:xfrm>
          <a:off x="0" y="748799"/>
          <a:ext cx="8229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Renderers resolved by type matching</a:t>
          </a:r>
          <a:endParaRPr lang="en-US" sz="2000" kern="1200"/>
        </a:p>
      </dsp:txBody>
      <dsp:txXfrm>
        <a:off x="23417" y="772216"/>
        <a:ext cx="8182766" cy="432866"/>
      </dsp:txXfrm>
    </dsp:sp>
    <dsp:sp modelId="{FD46CA43-F26B-FB44-B466-0AAF7B304944}">
      <dsp:nvSpPr>
        <dsp:cNvPr id="0" name=""/>
        <dsp:cNvSpPr/>
      </dsp:nvSpPr>
      <dsp:spPr>
        <a:xfrm>
          <a:off x="0" y="1286099"/>
          <a:ext cx="8229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 way to match a generic registration lines</a:t>
          </a:r>
          <a:endParaRPr lang="en-US" sz="2000" kern="1200" dirty="0"/>
        </a:p>
      </dsp:txBody>
      <dsp:txXfrm>
        <a:off x="23417" y="1309516"/>
        <a:ext cx="8182766" cy="432866"/>
      </dsp:txXfrm>
    </dsp:sp>
    <dsp:sp modelId="{45D41F84-7423-BA49-A851-E141F3673A42}">
      <dsp:nvSpPr>
        <dsp:cNvPr id="0" name=""/>
        <dsp:cNvSpPr/>
      </dsp:nvSpPr>
      <dsp:spPr>
        <a:xfrm>
          <a:off x="0" y="1823399"/>
          <a:ext cx="8229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Registration lines need to include all possible implementations of the generic</a:t>
          </a:r>
          <a:endParaRPr lang="en-US" sz="2000" kern="1200"/>
        </a:p>
      </dsp:txBody>
      <dsp:txXfrm>
        <a:off x="23417" y="1846816"/>
        <a:ext cx="8182766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9E878-F4BB-4C8F-8FA5-263C392FA022}">
      <dsp:nvSpPr>
        <dsp:cNvPr id="0" name=""/>
        <dsp:cNvSpPr/>
      </dsp:nvSpPr>
      <dsp:spPr>
        <a:xfrm>
          <a:off x="0" y="9081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Mobile Enabled Web</a:t>
          </a:r>
          <a:endParaRPr lang="en-US" sz="1700" kern="1200" dirty="0"/>
        </a:p>
      </dsp:txBody>
      <dsp:txXfrm>
        <a:off x="19096" y="28177"/>
        <a:ext cx="1265773" cy="613790"/>
      </dsp:txXfrm>
    </dsp:sp>
    <dsp:sp modelId="{9007036A-CEBC-4C47-9974-C0553AB4AAA5}">
      <dsp:nvSpPr>
        <dsp:cNvPr id="0" name=""/>
        <dsp:cNvSpPr/>
      </dsp:nvSpPr>
      <dsp:spPr>
        <a:xfrm>
          <a:off x="162017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Hybrid</a:t>
          </a:r>
          <a:endParaRPr lang="en-US" sz="1700" kern="1200" dirty="0"/>
        </a:p>
      </dsp:txBody>
      <dsp:txXfrm>
        <a:off x="1639272" y="37402"/>
        <a:ext cx="1265773" cy="613790"/>
      </dsp:txXfrm>
    </dsp:sp>
    <dsp:sp modelId="{B9663205-6F2C-4E52-8427-30520AC8DFAF}">
      <dsp:nvSpPr>
        <dsp:cNvPr id="0" name=""/>
        <dsp:cNvSpPr/>
      </dsp:nvSpPr>
      <dsp:spPr>
        <a:xfrm>
          <a:off x="3240366" y="18306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Near Native</a:t>
          </a:r>
          <a:endParaRPr lang="en-US" sz="1700" kern="1200" dirty="0"/>
        </a:p>
      </dsp:txBody>
      <dsp:txXfrm>
        <a:off x="3259462" y="37402"/>
        <a:ext cx="1265773" cy="613790"/>
      </dsp:txXfrm>
    </dsp:sp>
    <dsp:sp modelId="{2D1FF5D1-67FB-4122-B9F8-53DC96C3063E}">
      <dsp:nvSpPr>
        <dsp:cNvPr id="0" name=""/>
        <dsp:cNvSpPr/>
      </dsp:nvSpPr>
      <dsp:spPr>
        <a:xfrm>
          <a:off x="4806532" y="9505"/>
          <a:ext cx="1303965" cy="651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True</a:t>
          </a:r>
        </a:p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Native</a:t>
          </a:r>
          <a:endParaRPr lang="en-US" sz="1700" kern="1200" dirty="0"/>
        </a:p>
      </dsp:txBody>
      <dsp:txXfrm>
        <a:off x="4825628" y="28601"/>
        <a:ext cx="1265773" cy="613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C080A-FB65-684B-B247-BF843B434522}">
      <dsp:nvSpPr>
        <dsp:cNvPr id="0" name=""/>
        <dsp:cNvSpPr/>
      </dsp:nvSpPr>
      <dsp:spPr>
        <a:xfrm>
          <a:off x="0" y="8164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Dealing</a:t>
          </a:r>
          <a:r>
            <a:rPr lang="en-US" sz="2100" kern="1200" baseline="0" dirty="0" smtClean="0"/>
            <a:t> with Different Sized UIs</a:t>
          </a:r>
          <a:endParaRPr lang="en-US" sz="2100" kern="1200" dirty="0"/>
        </a:p>
      </dsp:txBody>
      <dsp:txXfrm>
        <a:off x="24588" y="32752"/>
        <a:ext cx="8180424" cy="454509"/>
      </dsp:txXfrm>
    </dsp:sp>
    <dsp:sp modelId="{A7BEE2B8-C682-5941-9193-A52F949A1822}">
      <dsp:nvSpPr>
        <dsp:cNvPr id="0" name=""/>
        <dsp:cNvSpPr/>
      </dsp:nvSpPr>
      <dsp:spPr>
        <a:xfrm>
          <a:off x="0" y="59914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Connecting to Azure</a:t>
          </a:r>
          <a:endParaRPr lang="en-US" sz="2100" kern="1200"/>
        </a:p>
      </dsp:txBody>
      <dsp:txXfrm>
        <a:off x="24588" y="623734"/>
        <a:ext cx="8180424" cy="454509"/>
      </dsp:txXfrm>
    </dsp:sp>
    <dsp:sp modelId="{374980E6-E099-F54F-9FA9-EAEC0D7F9225}">
      <dsp:nvSpPr>
        <dsp:cNvPr id="0" name=""/>
        <dsp:cNvSpPr/>
      </dsp:nvSpPr>
      <dsp:spPr>
        <a:xfrm>
          <a:off x="0" y="1163310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Binding</a:t>
          </a:r>
          <a:endParaRPr lang="en-US" sz="2100" kern="1200" dirty="0"/>
        </a:p>
      </dsp:txBody>
      <dsp:txXfrm>
        <a:off x="24588" y="1187898"/>
        <a:ext cx="8180424" cy="454509"/>
      </dsp:txXfrm>
    </dsp:sp>
    <dsp:sp modelId="{1D1EB56A-CF50-F344-84B2-32FAA95586AF}">
      <dsp:nvSpPr>
        <dsp:cNvPr id="0" name=""/>
        <dsp:cNvSpPr/>
      </dsp:nvSpPr>
      <dsp:spPr>
        <a:xfrm>
          <a:off x="0" y="17274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Managing the Back stack</a:t>
          </a:r>
          <a:endParaRPr lang="en-US" sz="2100" kern="1200"/>
        </a:p>
      </dsp:txBody>
      <dsp:txXfrm>
        <a:off x="24588" y="1752064"/>
        <a:ext cx="8180424" cy="454509"/>
      </dsp:txXfrm>
    </dsp:sp>
    <dsp:sp modelId="{07C176C1-40A5-CB4A-941D-F41794A732AC}">
      <dsp:nvSpPr>
        <dsp:cNvPr id="0" name=""/>
        <dsp:cNvSpPr/>
      </dsp:nvSpPr>
      <dsp:spPr>
        <a:xfrm>
          <a:off x="0" y="22916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Styles</a:t>
          </a:r>
          <a:endParaRPr lang="en-US" sz="2100" kern="1200"/>
        </a:p>
      </dsp:txBody>
      <dsp:txXfrm>
        <a:off x="24588" y="2316229"/>
        <a:ext cx="8180424" cy="454509"/>
      </dsp:txXfrm>
    </dsp:sp>
    <dsp:sp modelId="{CF3CF7A3-BB53-E645-A6E1-688B740141F0}">
      <dsp:nvSpPr>
        <dsp:cNvPr id="0" name=""/>
        <dsp:cNvSpPr/>
      </dsp:nvSpPr>
      <dsp:spPr>
        <a:xfrm>
          <a:off x="0" y="285580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Custom Renderers</a:t>
          </a:r>
          <a:endParaRPr lang="en-US" sz="2100" kern="1200"/>
        </a:p>
      </dsp:txBody>
      <dsp:txXfrm>
        <a:off x="24588" y="2880394"/>
        <a:ext cx="8180424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C453-C2C9-874C-B062-F44C44355C7D}">
      <dsp:nvSpPr>
        <dsp:cNvPr id="0" name=""/>
        <dsp:cNvSpPr/>
      </dsp:nvSpPr>
      <dsp:spPr>
        <a:xfrm>
          <a:off x="0" y="6333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MVVMCross 4 offers special Library for Forms</a:t>
          </a:r>
          <a:endParaRPr lang="en-US" sz="1900" kern="1200"/>
        </a:p>
      </dsp:txBody>
      <dsp:txXfrm>
        <a:off x="22246" y="85577"/>
        <a:ext cx="5746708" cy="411223"/>
      </dsp:txXfrm>
    </dsp:sp>
    <dsp:sp modelId="{C8F22D96-5823-084E-81E6-7EDE0A0EEFDD}">
      <dsp:nvSpPr>
        <dsp:cNvPr id="0" name=""/>
        <dsp:cNvSpPr/>
      </dsp:nvSpPr>
      <dsp:spPr>
        <a:xfrm>
          <a:off x="0" y="57376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Resolution of what page to load by convention</a:t>
          </a:r>
          <a:endParaRPr lang="en-US" sz="1900" kern="1200" dirty="0"/>
        </a:p>
      </dsp:txBody>
      <dsp:txXfrm>
        <a:off x="22246" y="596012"/>
        <a:ext cx="5746708" cy="411223"/>
      </dsp:txXfrm>
    </dsp:sp>
    <dsp:sp modelId="{963F8C77-3E11-694E-A8AD-21DB65CD875E}">
      <dsp:nvSpPr>
        <dsp:cNvPr id="0" name=""/>
        <dsp:cNvSpPr/>
      </dsp:nvSpPr>
      <dsp:spPr>
        <a:xfrm>
          <a:off x="0" y="1029481"/>
          <a:ext cx="57912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871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500" kern="1200" dirty="0" err="1" smtClean="0">
              <a:solidFill>
                <a:schemeClr val="bg1"/>
              </a:solidFill>
            </a:rPr>
            <a:t>LoginViewModel</a:t>
          </a:r>
          <a:r>
            <a:rPr lang="en-US" sz="1500" kern="1200" dirty="0" smtClean="0">
              <a:solidFill>
                <a:schemeClr val="bg1"/>
              </a:solidFill>
            </a:rPr>
            <a:t> tries to load </a:t>
          </a:r>
          <a:r>
            <a:rPr lang="en-US" sz="1500" kern="1200" dirty="0" err="1" smtClean="0">
              <a:solidFill>
                <a:schemeClr val="bg1"/>
              </a:solidFill>
            </a:rPr>
            <a:t>LoginPage.xaml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0" y="1029481"/>
        <a:ext cx="5791200" cy="314640"/>
      </dsp:txXfrm>
    </dsp:sp>
    <dsp:sp modelId="{19064422-EB5E-C14B-A264-9BED0F0F9E93}">
      <dsp:nvSpPr>
        <dsp:cNvPr id="0" name=""/>
        <dsp:cNvSpPr/>
      </dsp:nvSpPr>
      <dsp:spPr>
        <a:xfrm>
          <a:off x="0" y="134412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Android has MvxFormsDroidPagePresenter</a:t>
          </a:r>
          <a:endParaRPr lang="en-US" sz="1900" kern="1200"/>
        </a:p>
      </dsp:txBody>
      <dsp:txXfrm>
        <a:off x="22246" y="1366367"/>
        <a:ext cx="5746708" cy="411223"/>
      </dsp:txXfrm>
    </dsp:sp>
    <dsp:sp modelId="{02BA89E1-36F1-C347-B459-CF37A0EFC626}">
      <dsp:nvSpPr>
        <dsp:cNvPr id="0" name=""/>
        <dsp:cNvSpPr/>
      </dsp:nvSpPr>
      <dsp:spPr>
        <a:xfrm>
          <a:off x="0" y="185455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iOS uses MvxFormsIosPagePresenter</a:t>
          </a:r>
          <a:endParaRPr lang="en-US" sz="1900" kern="1200"/>
        </a:p>
      </dsp:txBody>
      <dsp:txXfrm>
        <a:off x="22246" y="1876802"/>
        <a:ext cx="5746708" cy="411223"/>
      </dsp:txXfrm>
    </dsp:sp>
    <dsp:sp modelId="{ED4BD1E3-4F02-B144-B51F-7884A215F8CC}">
      <dsp:nvSpPr>
        <dsp:cNvPr id="0" name=""/>
        <dsp:cNvSpPr/>
      </dsp:nvSpPr>
      <dsp:spPr>
        <a:xfrm>
          <a:off x="0" y="2364991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Expects app to use a NavigationPage</a:t>
          </a:r>
          <a:endParaRPr lang="en-US" sz="1900" kern="1200"/>
        </a:p>
      </dsp:txBody>
      <dsp:txXfrm>
        <a:off x="22246" y="2387237"/>
        <a:ext cx="5746708" cy="411223"/>
      </dsp:txXfrm>
    </dsp:sp>
    <dsp:sp modelId="{5BC8EC7B-9F34-404F-BCAD-DFDE463760E1}">
      <dsp:nvSpPr>
        <dsp:cNvPr id="0" name=""/>
        <dsp:cNvSpPr/>
      </dsp:nvSpPr>
      <dsp:spPr>
        <a:xfrm>
          <a:off x="0" y="2875426"/>
          <a:ext cx="5791200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As always, can replace out default implementations</a:t>
          </a:r>
          <a:endParaRPr lang="en-US" sz="1900" kern="1200"/>
        </a:p>
      </dsp:txBody>
      <dsp:txXfrm>
        <a:off x="22246" y="2897672"/>
        <a:ext cx="5746708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2F254-A90A-A749-A286-FA848ACBF764}">
      <dsp:nvSpPr>
        <dsp:cNvPr id="0" name=""/>
        <dsp:cNvSpPr/>
      </dsp:nvSpPr>
      <dsp:spPr>
        <a:xfrm>
          <a:off x="0" y="3498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Can’t control the UI</a:t>
          </a:r>
          <a:endParaRPr lang="en-US" sz="2100" kern="1200"/>
        </a:p>
      </dsp:txBody>
      <dsp:txXfrm>
        <a:off x="24588" y="59569"/>
        <a:ext cx="8180424" cy="454509"/>
      </dsp:txXfrm>
    </dsp:sp>
    <dsp:sp modelId="{7F86B06F-D7F2-3C4B-93D4-1F27B6BB8F64}">
      <dsp:nvSpPr>
        <dsp:cNvPr id="0" name=""/>
        <dsp:cNvSpPr/>
      </dsp:nvSpPr>
      <dsp:spPr>
        <a:xfrm>
          <a:off x="0" y="59914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Only works when online</a:t>
          </a:r>
          <a:endParaRPr lang="en-US" sz="2100" kern="1200"/>
        </a:p>
      </dsp:txBody>
      <dsp:txXfrm>
        <a:off x="24588" y="623734"/>
        <a:ext cx="8180424" cy="454509"/>
      </dsp:txXfrm>
    </dsp:sp>
    <dsp:sp modelId="{5FAF15FA-078D-C44E-A4A7-01D89C03B105}">
      <dsp:nvSpPr>
        <dsp:cNvPr id="0" name=""/>
        <dsp:cNvSpPr/>
      </dsp:nvSpPr>
      <dsp:spPr>
        <a:xfrm>
          <a:off x="0" y="1163310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Does not return information about the user</a:t>
          </a:r>
          <a:endParaRPr lang="en-US" sz="2100" kern="1200"/>
        </a:p>
      </dsp:txBody>
      <dsp:txXfrm>
        <a:off x="24588" y="1187898"/>
        <a:ext cx="8180424" cy="454509"/>
      </dsp:txXfrm>
    </dsp:sp>
    <dsp:sp modelId="{090ADD97-28C9-CA4E-8FA8-A47E5CB23FB8}">
      <dsp:nvSpPr>
        <dsp:cNvPr id="0" name=""/>
        <dsp:cNvSpPr/>
      </dsp:nvSpPr>
      <dsp:spPr>
        <a:xfrm>
          <a:off x="0" y="17274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End up with STS token</a:t>
          </a:r>
          <a:endParaRPr lang="en-US" sz="2100" kern="1200"/>
        </a:p>
      </dsp:txBody>
      <dsp:txXfrm>
        <a:off x="24588" y="1752064"/>
        <a:ext cx="8180424" cy="454509"/>
      </dsp:txXfrm>
    </dsp:sp>
    <dsp:sp modelId="{49B00A5F-4A0C-F242-A7EC-A377D19803EC}">
      <dsp:nvSpPr>
        <dsp:cNvPr id="0" name=""/>
        <dsp:cNvSpPr/>
      </dsp:nvSpPr>
      <dsp:spPr>
        <a:xfrm>
          <a:off x="0" y="22916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Server side components still need to ensure token is valid</a:t>
          </a:r>
          <a:endParaRPr lang="en-US" sz="2100" kern="1200" dirty="0"/>
        </a:p>
      </dsp:txBody>
      <dsp:txXfrm>
        <a:off x="24588" y="2316229"/>
        <a:ext cx="8180424" cy="454509"/>
      </dsp:txXfrm>
    </dsp:sp>
    <dsp:sp modelId="{ADF2F6C3-A302-0441-A69E-F565610857C9}">
      <dsp:nvSpPr>
        <dsp:cNvPr id="0" name=""/>
        <dsp:cNvSpPr/>
      </dsp:nvSpPr>
      <dsp:spPr>
        <a:xfrm>
          <a:off x="0" y="285580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Now Rolled into App Services</a:t>
          </a:r>
          <a:endParaRPr lang="en-US" sz="2100" kern="1200" dirty="0"/>
        </a:p>
      </dsp:txBody>
      <dsp:txXfrm>
        <a:off x="24588" y="2880394"/>
        <a:ext cx="8180424" cy="4545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1B9FF-2C31-A042-A07D-C8870356AE8F}">
      <dsp:nvSpPr>
        <dsp:cNvPr id="0" name=""/>
        <dsp:cNvSpPr/>
      </dsp:nvSpPr>
      <dsp:spPr>
        <a:xfrm>
          <a:off x="0" y="30368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Great for BLOB Data</a:t>
          </a:r>
          <a:endParaRPr lang="en-US" sz="2300" kern="1200"/>
        </a:p>
      </dsp:txBody>
      <dsp:txXfrm>
        <a:off x="26930" y="57298"/>
        <a:ext cx="8175740" cy="497795"/>
      </dsp:txXfrm>
    </dsp:sp>
    <dsp:sp modelId="{33251162-0369-F141-A470-A96658597EF3}">
      <dsp:nvSpPr>
        <dsp:cNvPr id="0" name=""/>
        <dsp:cNvSpPr/>
      </dsp:nvSpPr>
      <dsp:spPr>
        <a:xfrm>
          <a:off x="0" y="648263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Stored as key value pair where key is URL</a:t>
          </a:r>
          <a:endParaRPr lang="en-US" sz="2300" kern="1200"/>
        </a:p>
      </dsp:txBody>
      <dsp:txXfrm>
        <a:off x="26930" y="675193"/>
        <a:ext cx="8175740" cy="497795"/>
      </dsp:txXfrm>
    </dsp:sp>
    <dsp:sp modelId="{C44D69F7-92AE-7646-B93E-ED97C72F02E8}">
      <dsp:nvSpPr>
        <dsp:cNvPr id="0" name=""/>
        <dsp:cNvSpPr/>
      </dsp:nvSpPr>
      <dsp:spPr>
        <a:xfrm>
          <a:off x="0" y="1266158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URL stored in database as part of poll</a:t>
          </a:r>
          <a:endParaRPr lang="en-US" sz="2300" kern="1200"/>
        </a:p>
      </dsp:txBody>
      <dsp:txXfrm>
        <a:off x="26930" y="1293088"/>
        <a:ext cx="8175740" cy="497795"/>
      </dsp:txXfrm>
    </dsp:sp>
    <dsp:sp modelId="{E9CBA084-84AA-8640-8603-5313B9AC539A}">
      <dsp:nvSpPr>
        <dsp:cNvPr id="0" name=""/>
        <dsp:cNvSpPr/>
      </dsp:nvSpPr>
      <dsp:spPr>
        <a:xfrm>
          <a:off x="0" y="1884053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Can Control who has access</a:t>
          </a:r>
          <a:endParaRPr lang="en-US" sz="2300" kern="1200"/>
        </a:p>
      </dsp:txBody>
      <dsp:txXfrm>
        <a:off x="26930" y="1910983"/>
        <a:ext cx="8175740" cy="497795"/>
      </dsp:txXfrm>
    </dsp:sp>
    <dsp:sp modelId="{8FB94018-1EDC-794A-851D-1AEDBFAB7385}">
      <dsp:nvSpPr>
        <dsp:cNvPr id="0" name=""/>
        <dsp:cNvSpPr/>
      </dsp:nvSpPr>
      <dsp:spPr>
        <a:xfrm>
          <a:off x="0" y="2435708"/>
          <a:ext cx="822960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Private</a:t>
          </a:r>
          <a:endParaRPr lang="en-US" sz="1800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Blob (public read-only)</a:t>
          </a:r>
          <a:endParaRPr lang="en-US" sz="1800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Container (public read-only </a:t>
          </a:r>
          <a:r>
            <a:rPr lang="en-US" sz="1800" kern="1200" dirty="0" smtClean="0"/>
            <a:t>and list)</a:t>
          </a:r>
          <a:endParaRPr lang="en-US" sz="1800" kern="1200" dirty="0"/>
        </a:p>
      </dsp:txBody>
      <dsp:txXfrm>
        <a:off x="0" y="2435708"/>
        <a:ext cx="8229600" cy="9283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1173E-4DEE-6249-86C6-7532F23B5358}">
      <dsp:nvSpPr>
        <dsp:cNvPr id="0" name=""/>
        <dsp:cNvSpPr/>
      </dsp:nvSpPr>
      <dsp:spPr>
        <a:xfrm>
          <a:off x="0" y="27825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Can be done in Xaml and code</a:t>
          </a:r>
          <a:endParaRPr lang="en-US" sz="1800" kern="1200"/>
        </a:p>
      </dsp:txBody>
      <dsp:txXfrm>
        <a:off x="21075" y="48900"/>
        <a:ext cx="8187450" cy="389580"/>
      </dsp:txXfrm>
    </dsp:sp>
    <dsp:sp modelId="{C0F983E9-74BB-684A-A739-E252500DB883}">
      <dsp:nvSpPr>
        <dsp:cNvPr id="0" name=""/>
        <dsp:cNvSpPr/>
      </dsp:nvSpPr>
      <dsp:spPr>
        <a:xfrm>
          <a:off x="0" y="511395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Has some, but not all features in UWP Xaml</a:t>
          </a:r>
          <a:endParaRPr lang="en-US" sz="1800" kern="1200"/>
        </a:p>
      </dsp:txBody>
      <dsp:txXfrm>
        <a:off x="21075" y="532470"/>
        <a:ext cx="8187450" cy="389580"/>
      </dsp:txXfrm>
    </dsp:sp>
    <dsp:sp modelId="{011BF098-D298-114C-AF79-89D3C7A9FF3F}">
      <dsp:nvSpPr>
        <dsp:cNvPr id="0" name=""/>
        <dsp:cNvSpPr/>
      </dsp:nvSpPr>
      <dsp:spPr>
        <a:xfrm>
          <a:off x="0" y="943125"/>
          <a:ext cx="8229600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Missing </a:t>
          </a:r>
          <a:r>
            <a:rPr lang="en-US" sz="1400" kern="1200" dirty="0" err="1" smtClean="0">
              <a:solidFill>
                <a:schemeClr val="bg1"/>
              </a:solidFill>
            </a:rPr>
            <a:t>RelativeSource</a:t>
          </a:r>
          <a:r>
            <a:rPr lang="en-US" sz="1400" kern="1200" dirty="0" smtClean="0">
              <a:solidFill>
                <a:schemeClr val="bg1"/>
              </a:solidFill>
            </a:rPr>
            <a:t> in particular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0" y="943125"/>
        <a:ext cx="8229600" cy="298080"/>
      </dsp:txXfrm>
    </dsp:sp>
    <dsp:sp modelId="{071D7995-216F-2A4E-8EF6-51139C7A7EBD}">
      <dsp:nvSpPr>
        <dsp:cNvPr id="0" name=""/>
        <dsp:cNvSpPr/>
      </dsp:nvSpPr>
      <dsp:spPr>
        <a:xfrm>
          <a:off x="0" y="1241205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By default bind to object set in code behind’s BindingSource property</a:t>
          </a:r>
          <a:endParaRPr lang="en-US" sz="1800" kern="1200"/>
        </a:p>
      </dsp:txBody>
      <dsp:txXfrm>
        <a:off x="21075" y="1262280"/>
        <a:ext cx="8187450" cy="389580"/>
      </dsp:txXfrm>
    </dsp:sp>
    <dsp:sp modelId="{334DB6A7-3A65-2242-8EC9-F84C8CCB1863}">
      <dsp:nvSpPr>
        <dsp:cNvPr id="0" name=""/>
        <dsp:cNvSpPr/>
      </dsp:nvSpPr>
      <dsp:spPr>
        <a:xfrm>
          <a:off x="0" y="1724775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Use INotifyPropertyChanged to handle keeping views up to date</a:t>
          </a:r>
          <a:endParaRPr lang="en-US" sz="1800" kern="1200"/>
        </a:p>
      </dsp:txBody>
      <dsp:txXfrm>
        <a:off x="21075" y="1745850"/>
        <a:ext cx="8187450" cy="389580"/>
      </dsp:txXfrm>
    </dsp:sp>
    <dsp:sp modelId="{2D777A02-5D7D-2F4E-9406-2F5BF5F35EAA}">
      <dsp:nvSpPr>
        <dsp:cNvPr id="0" name=""/>
        <dsp:cNvSpPr/>
      </dsp:nvSpPr>
      <dsp:spPr>
        <a:xfrm>
          <a:off x="0" y="2208345"/>
          <a:ext cx="8229600" cy="4317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Binding direction can be</a:t>
          </a:r>
          <a:endParaRPr lang="en-US" sz="1800" kern="1200"/>
        </a:p>
      </dsp:txBody>
      <dsp:txXfrm>
        <a:off x="21075" y="2229420"/>
        <a:ext cx="8187450" cy="389580"/>
      </dsp:txXfrm>
    </dsp:sp>
    <dsp:sp modelId="{9BA40CA5-24D4-DB41-B954-B3EF5733ED85}">
      <dsp:nvSpPr>
        <dsp:cNvPr id="0" name=""/>
        <dsp:cNvSpPr/>
      </dsp:nvSpPr>
      <dsp:spPr>
        <a:xfrm>
          <a:off x="0" y="2640076"/>
          <a:ext cx="822960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One way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One way to source</a:t>
          </a:r>
          <a:endParaRPr lang="en-US" sz="14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 smtClean="0">
              <a:solidFill>
                <a:schemeClr val="bg1"/>
              </a:solidFill>
            </a:rPr>
            <a:t>Two way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0" y="2640076"/>
        <a:ext cx="8229600" cy="7265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45FD0-7979-AE4F-A452-371160085096}">
      <dsp:nvSpPr>
        <dsp:cNvPr id="0" name=""/>
        <dsp:cNvSpPr/>
      </dsp:nvSpPr>
      <dsp:spPr>
        <a:xfrm>
          <a:off x="0" y="3498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Mode</a:t>
          </a:r>
          <a:endParaRPr lang="en-US" sz="2100" kern="1200"/>
        </a:p>
      </dsp:txBody>
      <dsp:txXfrm>
        <a:off x="24588" y="59569"/>
        <a:ext cx="8180424" cy="454509"/>
      </dsp:txXfrm>
    </dsp:sp>
    <dsp:sp modelId="{ACD55C73-9DC4-C44E-967C-0816697A5015}">
      <dsp:nvSpPr>
        <dsp:cNvPr id="0" name=""/>
        <dsp:cNvSpPr/>
      </dsp:nvSpPr>
      <dsp:spPr>
        <a:xfrm>
          <a:off x="0" y="59914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Path</a:t>
          </a:r>
          <a:endParaRPr lang="en-US" sz="2100" kern="1200"/>
        </a:p>
      </dsp:txBody>
      <dsp:txXfrm>
        <a:off x="24588" y="623734"/>
        <a:ext cx="8180424" cy="454509"/>
      </dsp:txXfrm>
    </dsp:sp>
    <dsp:sp modelId="{0D4A6BC5-B69C-B142-A58E-5628CCD09CD9}">
      <dsp:nvSpPr>
        <dsp:cNvPr id="0" name=""/>
        <dsp:cNvSpPr/>
      </dsp:nvSpPr>
      <dsp:spPr>
        <a:xfrm>
          <a:off x="0" y="1163310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Source</a:t>
          </a:r>
          <a:endParaRPr lang="en-US" sz="2100" kern="1200"/>
        </a:p>
      </dsp:txBody>
      <dsp:txXfrm>
        <a:off x="24588" y="1187898"/>
        <a:ext cx="8180424" cy="454509"/>
      </dsp:txXfrm>
    </dsp:sp>
    <dsp:sp modelId="{D7BEBB80-610D-4E40-8BDD-341811A6DF52}">
      <dsp:nvSpPr>
        <dsp:cNvPr id="0" name=""/>
        <dsp:cNvSpPr/>
      </dsp:nvSpPr>
      <dsp:spPr>
        <a:xfrm>
          <a:off x="0" y="172747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StringFormat</a:t>
          </a:r>
          <a:endParaRPr lang="en-US" sz="2100" kern="1200"/>
        </a:p>
      </dsp:txBody>
      <dsp:txXfrm>
        <a:off x="24588" y="1752064"/>
        <a:ext cx="8180424" cy="454509"/>
      </dsp:txXfrm>
    </dsp:sp>
    <dsp:sp modelId="{5ED6A88C-A910-1643-8E27-2490252243C4}">
      <dsp:nvSpPr>
        <dsp:cNvPr id="0" name=""/>
        <dsp:cNvSpPr/>
      </dsp:nvSpPr>
      <dsp:spPr>
        <a:xfrm>
          <a:off x="0" y="2291641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Converter</a:t>
          </a:r>
          <a:endParaRPr lang="en-US" sz="2100" kern="1200"/>
        </a:p>
      </dsp:txBody>
      <dsp:txXfrm>
        <a:off x="24588" y="2316229"/>
        <a:ext cx="8180424" cy="454509"/>
      </dsp:txXfrm>
    </dsp:sp>
    <dsp:sp modelId="{722616DE-6FD8-EB4B-AEC4-C3D15DA3D32A}">
      <dsp:nvSpPr>
        <dsp:cNvPr id="0" name=""/>
        <dsp:cNvSpPr/>
      </dsp:nvSpPr>
      <dsp:spPr>
        <a:xfrm>
          <a:off x="0" y="2855806"/>
          <a:ext cx="8229600" cy="503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ConverterParameter</a:t>
          </a:r>
          <a:endParaRPr lang="en-US" sz="2100" kern="1200"/>
        </a:p>
      </dsp:txBody>
      <dsp:txXfrm>
        <a:off x="24588" y="2880394"/>
        <a:ext cx="8180424" cy="4545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7982A-4538-3544-975A-0426CA10DFE3}">
      <dsp:nvSpPr>
        <dsp:cNvPr id="0" name=""/>
        <dsp:cNvSpPr/>
      </dsp:nvSpPr>
      <dsp:spPr>
        <a:xfrm>
          <a:off x="0" y="63488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Back stack abstracted- NavigationPage</a:t>
          </a:r>
          <a:endParaRPr lang="en-US" sz="2300" kern="1200"/>
        </a:p>
      </dsp:txBody>
      <dsp:txXfrm>
        <a:off x="26930" y="90418"/>
        <a:ext cx="8175740" cy="497795"/>
      </dsp:txXfrm>
    </dsp:sp>
    <dsp:sp modelId="{A88901B6-CEFD-494B-B542-1C13B25183CA}">
      <dsp:nvSpPr>
        <dsp:cNvPr id="0" name=""/>
        <dsp:cNvSpPr/>
      </dsp:nvSpPr>
      <dsp:spPr>
        <a:xfrm>
          <a:off x="0" y="681383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Must always have at least one page in the stack</a:t>
          </a:r>
          <a:endParaRPr lang="en-US" sz="2300" kern="1200"/>
        </a:p>
      </dsp:txBody>
      <dsp:txXfrm>
        <a:off x="26930" y="708313"/>
        <a:ext cx="8175740" cy="497795"/>
      </dsp:txXfrm>
    </dsp:sp>
    <dsp:sp modelId="{D9683168-191C-A74C-83BE-E1F817BB22E5}">
      <dsp:nvSpPr>
        <dsp:cNvPr id="0" name=""/>
        <dsp:cNvSpPr/>
      </dsp:nvSpPr>
      <dsp:spPr>
        <a:xfrm>
          <a:off x="0" y="1299278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New pages pushed, popped to go back</a:t>
          </a:r>
          <a:endParaRPr lang="en-US" sz="2300" kern="1200"/>
        </a:p>
      </dsp:txBody>
      <dsp:txXfrm>
        <a:off x="26930" y="1326208"/>
        <a:ext cx="8175740" cy="497795"/>
      </dsp:txXfrm>
    </dsp:sp>
    <dsp:sp modelId="{E257E017-36C9-F04A-AC97-9B00060048D6}">
      <dsp:nvSpPr>
        <dsp:cNvPr id="0" name=""/>
        <dsp:cNvSpPr/>
      </dsp:nvSpPr>
      <dsp:spPr>
        <a:xfrm>
          <a:off x="0" y="1850933"/>
          <a:ext cx="8229600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err="1" smtClean="0">
              <a:solidFill>
                <a:schemeClr val="bg1"/>
              </a:solidFill>
            </a:rPr>
            <a:t>PushAsync</a:t>
          </a:r>
          <a:endParaRPr lang="en-US" sz="1800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err="1" smtClean="0">
              <a:solidFill>
                <a:schemeClr val="bg1"/>
              </a:solidFill>
            </a:rPr>
            <a:t>PopAsync</a:t>
          </a:r>
          <a:endParaRPr lang="en-US" sz="1800" kern="1200" dirty="0">
            <a:solidFill>
              <a:schemeClr val="bg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err="1" smtClean="0">
              <a:solidFill>
                <a:schemeClr val="bg1"/>
              </a:solidFill>
            </a:rPr>
            <a:t>PopToRootAsync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0" y="1850933"/>
        <a:ext cx="8229600" cy="928395"/>
      </dsp:txXfrm>
    </dsp:sp>
    <dsp:sp modelId="{D0538A68-998B-CD49-A054-50B1543AD611}">
      <dsp:nvSpPr>
        <dsp:cNvPr id="0" name=""/>
        <dsp:cNvSpPr/>
      </dsp:nvSpPr>
      <dsp:spPr>
        <a:xfrm>
          <a:off x="0" y="2779328"/>
          <a:ext cx="8229600" cy="5516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Some phones have hardware back button, some do not</a:t>
          </a:r>
          <a:endParaRPr lang="en-US" sz="2300" kern="1200"/>
        </a:p>
      </dsp:txBody>
      <dsp:txXfrm>
        <a:off x="26930" y="2806258"/>
        <a:ext cx="8175740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Modern Apps Live! Las Vegas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0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2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066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9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4F81B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accent2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chemeClr val="accent2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accent2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accent2"/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accent2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chemeClr val="accent2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bg2"/>
                </a:solidFill>
                <a:effectLst/>
              </a:rPr>
              <a:t>Modern App Deep Dive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chemeClr val="bg2"/>
                </a:solidFill>
                <a:effectLst/>
              </a:rPr>
              <a:t>Xamarin</a:t>
            </a:r>
            <a:r>
              <a:rPr lang="en-US" sz="4400" b="1" dirty="0" smtClean="0">
                <a:solidFill>
                  <a:schemeClr val="bg2"/>
                </a:solidFill>
                <a:effectLst/>
              </a:rPr>
              <a:t> </a:t>
            </a:r>
            <a:r>
              <a:rPr lang="en-US" sz="4400" b="1" dirty="0">
                <a:solidFill>
                  <a:schemeClr val="bg2"/>
                </a:solidFill>
                <a:effectLst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810000" cy="339447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/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</a:b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hr-H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hr-HR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0”</a:t>
            </a:r>
            <a:r>
              <a:rPr lang="hr-H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pl-PL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pl-PL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pl-PL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LayoutOptions.Start</a:t>
            </a:r>
            <a:r>
              <a:rPr lang="pl-PL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endParaRPr lang="pl-PL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WidthRequest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Aspect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ro-RO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ro-RO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endParaRPr lang="ro-RO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ro-RO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ro-RO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Source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ro-RO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ro-RO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PollResults</a:t>
            </a:r>
            <a:r>
              <a:rPr lang="ro-RO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.PollImageLink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63230"/>
            <a:ext cx="1997155" cy="3946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1657350"/>
            <a:ext cx="1828800" cy="73152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0" y="2388870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57800" y="2516886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644902"/>
            <a:ext cx="1828800" cy="47548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7800" y="3120390"/>
            <a:ext cx="1828800" cy="12344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54955" y="1892105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 = 0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8662" y="223498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 = 1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4955" y="2441447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 = 2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1248" y="2726363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 = 3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1362" y="3560620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Row = 4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4093" y="1662946"/>
            <a:ext cx="689507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43600" y="1662946"/>
            <a:ext cx="1143000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34583" y="4618274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Column = 0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0591" y="4618273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Column = 1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8662" y="222959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ColumnSpan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=2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 animBg="1"/>
      <p:bldP spid="16" grpId="1" animBg="1"/>
      <p:bldP spid="19" grpId="2"/>
      <p:bldP spid="20" grpId="2"/>
      <p:bldP spid="21" grpId="0"/>
      <p:bldP spid="21" grpId="1"/>
      <p:bldP spid="2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Responsive – Xamarin Forms Layouts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x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RelativeLayout.HeightConstraint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Question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LineBreakMode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WordWrap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Font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Bold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“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BackgroundColor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RelativeToView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994173"/>
            <a:ext cx="72009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0139"/>
            <a:ext cx="38100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7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r>
              <a:rPr lang="en-US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x</a:t>
            </a:r>
            <a:r>
              <a:rPr lang="en-US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</a:t>
            </a:r>
          </a:p>
          <a:p>
            <a:pPr marL="0" indent="0">
              <a:buNone/>
            </a:pP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de-DE" sz="700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RelativeLayout.HeightConstraint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&lt;/</a:t>
            </a:r>
            <a:r>
              <a:rPr lang="de-DE" sz="7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7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Question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LineBreakMode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WordWrap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Font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Bold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BackgroundColor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    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endParaRPr lang="de-DE" sz="700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7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RelativeToView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7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  Constant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7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sz="7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7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7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sz="7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8" y="971550"/>
            <a:ext cx="1990791" cy="3927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1221" y="1962150"/>
            <a:ext cx="1828800" cy="182880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7563" y="1658360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X = Parent width * 0 = 0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7563" y="2125700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Y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= Parent height * 0 = 0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7563" y="2593040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Height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= Parent height * 1 =  Parent height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7563" y="3331704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Width = Parent width * 1 =  Parent width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61221" y="3441385"/>
            <a:ext cx="1828800" cy="34956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77563" y="2122553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Y</a:t>
            </a:r>
            <a:r>
              <a:rPr lang="en-US" sz="14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= Image Height * 1 - 75 = (Image Height – 75)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77562" y="2780826"/>
            <a:ext cx="166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Height = 75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7562" y="3038962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idth = Parent width * 1 = Parent width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1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 animBg="1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Responsive – </a:t>
            </a:r>
            <a:r>
              <a:rPr lang="en-US" dirty="0" err="1" smtClean="0">
                <a:solidFill>
                  <a:schemeClr val="accent1"/>
                </a:solidFill>
              </a:rPr>
              <a:t>Xamarin</a:t>
            </a:r>
            <a:r>
              <a:rPr lang="en-US" dirty="0" smtClean="0">
                <a:solidFill>
                  <a:schemeClr val="accent1"/>
                </a:solidFill>
              </a:rPr>
              <a:t> Forms Layouts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="Horizontal"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Spacing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="Start"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Label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Category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AppGrayLight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Label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SearchResults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.Count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StringFormat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=' ({0})'}"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AppGrayLight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75123"/>
            <a:ext cx="7239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38100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="Vertical"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Spacing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="20"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Padding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="0, 0, 0, 0"&gt;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sz="900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sz="9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IndividualEntryRegionStyle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sz="900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en-US" sz="9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OptionText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en-US" sz="9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StartAndExpand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sz="900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LabelStyle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9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Switch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IsToggled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IsOptionSelected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sz="900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Mode</a:t>
            </a:r>
            <a:r>
              <a:rPr lang="en-US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sz="9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="End"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de-DE" sz="900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9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65331"/>
            <a:ext cx="6858000" cy="963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28800" y="3665330"/>
            <a:ext cx="6858000" cy="63223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4476749"/>
            <a:ext cx="6858000" cy="15239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871013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Stack Layout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62500" y="4240345"/>
            <a:ext cx="990600" cy="2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Spacing = 20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152400" y="4421621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BoxView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815344" y="3676829"/>
            <a:ext cx="4495800" cy="63223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24600" y="3676828"/>
            <a:ext cx="2362200" cy="63223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49800" y="3676828"/>
            <a:ext cx="990600" cy="2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Padding </a:t>
            </a:r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= 20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4762500" y="4045774"/>
            <a:ext cx="990600" cy="2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Padding </a:t>
            </a:r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= 20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327211" y="3249649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Start and Expand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2800" y="3249649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6" grpId="0"/>
      <p:bldP spid="16" grpId="1"/>
      <p:bldP spid="20" grpId="1"/>
      <p:bldP spid="20" grpId="2"/>
      <p:bldP spid="21" grpId="0"/>
      <p:bldP spid="22" grpId="0" animBg="1"/>
      <p:bldP spid="23" grpId="1" animBg="1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Adaptive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.Mappings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RegistrationPageViewModel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RegistrationPage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)},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ViewPollPageViewModel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ViewPollPage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)},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AddPollPageViewModel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AddPollPage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)},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PollResultsPageViewModel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PollResultsPage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)}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if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Device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.Idiom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==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TargetIdiom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.Tablet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.Mappings.Add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LandingPageViewModel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LandingPageTablet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));		       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.Mappings.Add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PollsPageViewModel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PollsPageTablet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));		        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hu-HU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else</a:t>
            </a:r>
            <a:endParaRPr lang="hu-HU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.Mappings.Add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LandingPageViewModel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LandingPagePhone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));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.Mappings.Add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PollsPageViewModel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PollsPagePhone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));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]}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63887"/>
            <a:ext cx="135183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97" y="976846"/>
            <a:ext cx="2567433" cy="38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Device.OnPlatform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Device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.OnPlatform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iOS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: ()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ToolbarItems.Add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"More"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ActionsClick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ToolbarItemOrder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.Primary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1)),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Android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: () =&gt;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ToolbarItems.Add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"Edit </a:t>
            </a:r>
            <a:r>
              <a:rPr lang="de-DE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</a:p>
          <a:p>
            <a:pPr marL="0" indent="0">
              <a:buNone/>
            </a:pP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               Profile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() =&gt; { }, 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   </a:t>
            </a:r>
            <a:r>
              <a:rPr lang="de-DE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ToolbarItemOrder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.Secondary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1));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ToolbarItems.Add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Logout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   </a:t>
            </a:r>
            <a:r>
              <a:rPr lang="de-DE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""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() =&gt; { },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ToolbarItemOrder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.Secondary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2));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94" y="1063230"/>
            <a:ext cx="1990071" cy="392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63230"/>
            <a:ext cx="1914458" cy="392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Image.GestureRecognizers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                                    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TapGestureRecognizer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Command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DynamicResource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vmViewPoll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CommandParameter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endParaRPr lang="en-US" dirty="0" smtClean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Image.GestureRecognizers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86513"/>
            <a:ext cx="5029200" cy="38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C0504D"/>
                </a:solidFill>
              </a:rPr>
              <a:t>MVVMCross</a:t>
            </a:r>
            <a:r>
              <a:rPr lang="en-US" sz="4000" b="1" dirty="0">
                <a:solidFill>
                  <a:srgbClr val="C0504D"/>
                </a:solidFill>
              </a:rPr>
              <a:t> and  </a:t>
            </a:r>
            <a:r>
              <a:rPr lang="en-US" sz="4000" b="1" dirty="0" err="1">
                <a:solidFill>
                  <a:srgbClr val="C0504D"/>
                </a:solidFill>
              </a:rPr>
              <a:t>Xamarin</a:t>
            </a:r>
            <a:r>
              <a:rPr lang="en-US" sz="4000" b="1" dirty="0">
                <a:solidFill>
                  <a:srgbClr val="C0504D"/>
                </a:solidFill>
              </a:rPr>
              <a:t> Forms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5791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348" y="1200151"/>
            <a:ext cx="1875167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182" y="3013471"/>
            <a:ext cx="1725497" cy="15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Android Forms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SplashScreen</a:t>
            </a:r>
            <a:r>
              <a:rPr lang="en-US" dirty="0"/>
              <a:t> : </a:t>
            </a:r>
            <a:r>
              <a:rPr lang="en-US" dirty="0" err="1"/>
              <a:t>MvxSplashScreenActivity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69274" y="1723485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: </a:t>
            </a:r>
            <a:r>
              <a:rPr lang="en-US" dirty="0" err="1" smtClean="0"/>
              <a:t>MvxAndroidSetup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0565" y="2384284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: </a:t>
            </a:r>
            <a:r>
              <a:rPr lang="en-US" dirty="0" err="1" smtClean="0"/>
              <a:t>MvxApplication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0565" y="3045083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FormsActivity</a:t>
            </a:r>
            <a:r>
              <a:rPr lang="en-US" dirty="0"/>
              <a:t> : </a:t>
            </a:r>
            <a:r>
              <a:rPr lang="en-US" dirty="0" err="1"/>
              <a:t>FormsApplicationActivity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563" y="3705882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LoginPage</a:t>
            </a:r>
            <a:r>
              <a:rPr lang="en-US" dirty="0"/>
              <a:t> : </a:t>
            </a:r>
            <a:r>
              <a:rPr lang="en-US" dirty="0" err="1"/>
              <a:t>ContentPage</a:t>
            </a:r>
            <a:endParaRPr lang="en-US" dirty="0"/>
          </a:p>
        </p:txBody>
      </p:sp>
      <p:cxnSp>
        <p:nvCxnSpPr>
          <p:cNvPr id="11" name="Elbow Connector 10"/>
          <p:cNvCxnSpPr>
            <a:stCxn id="5" idx="1"/>
            <a:endCxn id="6" idx="1"/>
          </p:cNvCxnSpPr>
          <p:nvPr/>
        </p:nvCxnSpPr>
        <p:spPr>
          <a:xfrm rot="10800000" flipH="1" flipV="1">
            <a:off x="1260564" y="1360017"/>
            <a:ext cx="8709" cy="660799"/>
          </a:xfrm>
          <a:prstGeom prst="bentConnector3">
            <a:avLst>
              <a:gd name="adj1" fmla="val -26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1"/>
            <a:endCxn id="7" idx="1"/>
          </p:cNvCxnSpPr>
          <p:nvPr/>
        </p:nvCxnSpPr>
        <p:spPr>
          <a:xfrm rot="10800000" flipV="1">
            <a:off x="1260566" y="2020816"/>
            <a:ext cx="8709" cy="660799"/>
          </a:xfrm>
          <a:prstGeom prst="bentConnector3">
            <a:avLst>
              <a:gd name="adj1" fmla="val 27248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1"/>
            <a:endCxn id="8" idx="1"/>
          </p:cNvCxnSpPr>
          <p:nvPr/>
        </p:nvCxnSpPr>
        <p:spPr>
          <a:xfrm rot="10800000" flipV="1">
            <a:off x="1260565" y="2681615"/>
            <a:ext cx="12700" cy="66079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9" idx="1"/>
          </p:cNvCxnSpPr>
          <p:nvPr/>
        </p:nvCxnSpPr>
        <p:spPr>
          <a:xfrm rot="10800000" flipV="1">
            <a:off x="1260563" y="3342414"/>
            <a:ext cx="2" cy="660799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7" idx="3"/>
            <a:endCxn id="9" idx="3"/>
          </p:cNvCxnSpPr>
          <p:nvPr/>
        </p:nvCxnSpPr>
        <p:spPr>
          <a:xfrm flipV="1">
            <a:off x="38513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Arrow Callout 2"/>
          <p:cNvSpPr/>
          <p:nvPr/>
        </p:nvSpPr>
        <p:spPr>
          <a:xfrm>
            <a:off x="3864063" y="3045083"/>
            <a:ext cx="1382074" cy="685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FormsApp</a:t>
            </a:r>
            <a:r>
              <a:rPr lang="en-US" sz="1200" dirty="0"/>
              <a:t> : </a:t>
            </a:r>
            <a:r>
              <a:rPr lang="en-US" sz="1200" dirty="0" err="1"/>
              <a:t>MvxFormsApp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1260563" y="4366680"/>
            <a:ext cx="2590800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LoginViewModel</a:t>
            </a:r>
            <a:r>
              <a:rPr lang="en-US" dirty="0" smtClean="0"/>
              <a:t> : </a:t>
            </a:r>
            <a:r>
              <a:rPr lang="en-US" dirty="0" err="1" smtClean="0"/>
              <a:t>MvxViewModel</a:t>
            </a:r>
            <a:endParaRPr lang="en-US" dirty="0"/>
          </a:p>
        </p:txBody>
      </p:sp>
      <p:cxnSp>
        <p:nvCxnSpPr>
          <p:cNvPr id="31" name="Elbow Connector 30"/>
          <p:cNvCxnSpPr>
            <a:stCxn id="9" idx="1"/>
            <a:endCxn id="27" idx="1"/>
          </p:cNvCxnSpPr>
          <p:nvPr/>
        </p:nvCxnSpPr>
        <p:spPr>
          <a:xfrm rot="10800000" flipV="1">
            <a:off x="1260563" y="4003214"/>
            <a:ext cx="12700" cy="6607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/>
          <p:cNvGraphicFramePr>
            <a:graphicFrameLocks/>
          </p:cNvGraphicFramePr>
          <p:nvPr>
            <p:extLst/>
          </p:nvPr>
        </p:nvGraphicFramePr>
        <p:xfrm>
          <a:off x="1292937" y="2139702"/>
          <a:ext cx="6249395" cy="1908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331642" y="1415409"/>
          <a:ext cx="6196103" cy="67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C0504D"/>
                </a:solidFill>
              </a:rPr>
              <a:t>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2545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504D"/>
                </a:solidFill>
              </a:rPr>
              <a:t>Starting An iOS Forms Application</a:t>
            </a:r>
            <a:endParaRPr lang="en-US" sz="4000" b="1" dirty="0">
              <a:solidFill>
                <a:srgbClr val="C0504D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0565" y="1062686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AppDelegate</a:t>
            </a:r>
            <a:r>
              <a:rPr lang="en-US" dirty="0"/>
              <a:t> : </a:t>
            </a:r>
            <a:r>
              <a:rPr lang="en-US" dirty="0" err="1"/>
              <a:t>MvxApplicationDelegate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245325" y="1885102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: </a:t>
            </a:r>
            <a:r>
              <a:rPr lang="en-US" dirty="0" err="1"/>
              <a:t>MvxIosSetup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230085" y="2707518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: </a:t>
            </a:r>
            <a:r>
              <a:rPr lang="en-US" dirty="0" err="1"/>
              <a:t>MvxApplication</a:t>
            </a:r>
            <a:endParaRPr lang="en-US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230085" y="3556604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LoginPage</a:t>
            </a:r>
            <a:r>
              <a:rPr lang="en-US" sz="1400" dirty="0"/>
              <a:t> : </a:t>
            </a:r>
            <a:r>
              <a:rPr lang="en-US" sz="1400" dirty="0" err="1"/>
              <a:t>ContentPage</a:t>
            </a:r>
            <a:endParaRPr lang="en-US" sz="1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1230084" y="4405690"/>
            <a:ext cx="2599509" cy="594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LoginViewModel</a:t>
            </a:r>
            <a:r>
              <a:rPr lang="en-US" dirty="0"/>
              <a:t> : </a:t>
            </a:r>
            <a:r>
              <a:rPr lang="en-US" dirty="0" err="1"/>
              <a:t>BaseViewModel</a:t>
            </a:r>
            <a:endParaRPr lang="en-US" dirty="0" smtClean="0"/>
          </a:p>
        </p:txBody>
      </p:sp>
      <p:cxnSp>
        <p:nvCxnSpPr>
          <p:cNvPr id="10" name="Elbow Connector 9"/>
          <p:cNvCxnSpPr>
            <a:stCxn id="16" idx="1"/>
            <a:endCxn id="18" idx="1"/>
          </p:cNvCxnSpPr>
          <p:nvPr/>
        </p:nvCxnSpPr>
        <p:spPr>
          <a:xfrm rot="10800000" flipV="1">
            <a:off x="1245325" y="1360018"/>
            <a:ext cx="15240" cy="822416"/>
          </a:xfrm>
          <a:prstGeom prst="bentConnector3">
            <a:avLst>
              <a:gd name="adj1" fmla="val 1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8" idx="1"/>
            <a:endCxn id="20" idx="1"/>
          </p:cNvCxnSpPr>
          <p:nvPr/>
        </p:nvCxnSpPr>
        <p:spPr>
          <a:xfrm rot="10800000" flipV="1">
            <a:off x="1230085" y="2182434"/>
            <a:ext cx="15240" cy="822416"/>
          </a:xfrm>
          <a:prstGeom prst="bentConnector3">
            <a:avLst>
              <a:gd name="adj1" fmla="val 1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0" idx="1"/>
            <a:endCxn id="23" idx="1"/>
          </p:cNvCxnSpPr>
          <p:nvPr/>
        </p:nvCxnSpPr>
        <p:spPr>
          <a:xfrm rot="10800000" flipV="1">
            <a:off x="1230085" y="3004850"/>
            <a:ext cx="12700" cy="84908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3" idx="1"/>
            <a:endCxn id="24" idx="1"/>
          </p:cNvCxnSpPr>
          <p:nvPr/>
        </p:nvCxnSpPr>
        <p:spPr>
          <a:xfrm rot="10800000" flipV="1">
            <a:off x="1230085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4" idx="3"/>
            <a:endCxn id="23" idx="3"/>
          </p:cNvCxnSpPr>
          <p:nvPr/>
        </p:nvCxnSpPr>
        <p:spPr>
          <a:xfrm flipV="1">
            <a:off x="3829593" y="3853936"/>
            <a:ext cx="1" cy="849086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7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383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Android and iOS MVVM Cross Startup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Azure App Usage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74900"/>
            <a:ext cx="6858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8" y="2374900"/>
            <a:ext cx="4699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50" y="1342372"/>
            <a:ext cx="5207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06650"/>
            <a:ext cx="6604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50" y="3638550"/>
            <a:ext cx="571100" cy="1130333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5" idx="0"/>
            <a:endCxn id="6" idx="2"/>
          </p:cNvCxnSpPr>
          <p:nvPr/>
        </p:nvCxnSpPr>
        <p:spPr>
          <a:xfrm rot="5400000" flipH="1" flipV="1">
            <a:off x="3731675" y="1483575"/>
            <a:ext cx="384828" cy="13978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0"/>
            <a:endCxn id="6" idx="2"/>
          </p:cNvCxnSpPr>
          <p:nvPr/>
        </p:nvCxnSpPr>
        <p:spPr>
          <a:xfrm rot="16200000" flipV="1">
            <a:off x="5071836" y="1541236"/>
            <a:ext cx="384828" cy="12825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7608" y="2501384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622" y="2526784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Authentication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7622" y="2501384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API (Data portal)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/>
          <p:cNvCxnSpPr>
            <a:stCxn id="8" idx="0"/>
            <a:endCxn id="7" idx="2"/>
          </p:cNvCxnSpPr>
          <p:nvPr/>
        </p:nvCxnSpPr>
        <p:spPr>
          <a:xfrm rot="16200000" flipV="1">
            <a:off x="2635350" y="1650900"/>
            <a:ext cx="673100" cy="33022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5" idx="2"/>
            <a:endCxn id="8" idx="0"/>
          </p:cNvCxnSpPr>
          <p:nvPr/>
        </p:nvCxnSpPr>
        <p:spPr>
          <a:xfrm rot="16200000" flipH="1">
            <a:off x="3622464" y="2638014"/>
            <a:ext cx="603250" cy="1397822"/>
          </a:xfrm>
          <a:prstGeom prst="bentConnector3">
            <a:avLst>
              <a:gd name="adj1" fmla="val 45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2"/>
            <a:endCxn id="8" idx="0"/>
          </p:cNvCxnSpPr>
          <p:nvPr/>
        </p:nvCxnSpPr>
        <p:spPr>
          <a:xfrm rot="5400000">
            <a:off x="4968975" y="2702025"/>
            <a:ext cx="590550" cy="1282500"/>
          </a:xfrm>
          <a:prstGeom prst="bentConnector3">
            <a:avLst>
              <a:gd name="adj1" fmla="val 456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0"/>
            <a:endCxn id="6" idx="1"/>
          </p:cNvCxnSpPr>
          <p:nvPr/>
        </p:nvCxnSpPr>
        <p:spPr>
          <a:xfrm rot="5400000" flipH="1" flipV="1">
            <a:off x="2471511" y="515511"/>
            <a:ext cx="740428" cy="3041850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42614" y="1180060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Image Ids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MyVote</a:t>
            </a:r>
            <a:r>
              <a:rPr lang="en-US" b="1" dirty="0" smtClean="0">
                <a:solidFill>
                  <a:schemeClr val="accent1"/>
                </a:solidFill>
              </a:rPr>
              <a:t> Authentication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08" y="1069234"/>
            <a:ext cx="1657366" cy="3394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57227"/>
            <a:ext cx="1752600" cy="340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2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Thoughts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0840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42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816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Client Authentication Code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MobileServiceClient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mobileService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MobileServiceClient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https://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myvote.azure-mobile.net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/"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somekey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it-IT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</a:p>
          <a:p>
            <a:pPr marL="0" indent="0">
              <a:buNone/>
            </a:pP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AuthenticateAsync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MobileServiceAuthenticationProvider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provider)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user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.mobileService.LoginAsync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currentUiContext.CurrentContext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provider);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user.UserId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it-IT" dirty="0" smtClean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endParaRPr lang="it-IT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87555"/>
            <a:ext cx="6350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From Azure Storage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479134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23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Writing Image to Storage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3134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6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Attributes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68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3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58821" y="1513081"/>
            <a:ext cx="8104087" cy="2067004"/>
            <a:chOff x="837552" y="2158999"/>
            <a:chExt cx="11022121" cy="2811269"/>
          </a:xfrm>
        </p:grpSpPr>
        <p:sp>
          <p:nvSpPr>
            <p:cNvPr id="10" name="Rectangle 9"/>
            <p:cNvSpPr/>
            <p:nvPr/>
          </p:nvSpPr>
          <p:spPr>
            <a:xfrm>
              <a:off x="837552" y="4515154"/>
              <a:ext cx="3200898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User Interfaces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7520" y="4521497"/>
              <a:ext cx="2781434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API Access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801" y="2486172"/>
              <a:ext cx="3150399" cy="160322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323" y="2158999"/>
              <a:ext cx="3359829" cy="19250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0101" y="2494561"/>
              <a:ext cx="3150399" cy="158645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247794" y="4521495"/>
              <a:ext cx="3611879" cy="448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44" dirty="0">
                  <a:latin typeface="+mj-lt"/>
                  <a:cs typeface="Helvetica Light"/>
                </a:rPr>
                <a:t>Native Performance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3511" y="1195598"/>
            <a:ext cx="2754639" cy="2754639"/>
            <a:chOff x="508000" y="1625600"/>
            <a:chExt cx="3746500" cy="3746500"/>
          </a:xfrm>
        </p:grpSpPr>
        <p:sp>
          <p:nvSpPr>
            <p:cNvPr id="17" name="Oval 16"/>
            <p:cNvSpPr/>
            <p:nvPr/>
          </p:nvSpPr>
          <p:spPr bwMode="auto">
            <a:xfrm>
              <a:off x="508000" y="16256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8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165500" y="1214273"/>
            <a:ext cx="2754639" cy="2754639"/>
            <a:chOff x="4305300" y="1651000"/>
            <a:chExt cx="3746500" cy="3746500"/>
          </a:xfrm>
        </p:grpSpPr>
        <p:sp>
          <p:nvSpPr>
            <p:cNvPr id="20" name="Oval 19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892126" y="1130234"/>
            <a:ext cx="2820003" cy="2820003"/>
            <a:chOff x="8013700" y="1536700"/>
            <a:chExt cx="3835400" cy="3835400"/>
          </a:xfrm>
        </p:grpSpPr>
        <p:sp>
          <p:nvSpPr>
            <p:cNvPr id="23" name="Oval 22"/>
            <p:cNvSpPr/>
            <p:nvPr/>
          </p:nvSpPr>
          <p:spPr bwMode="auto">
            <a:xfrm>
              <a:off x="8013700" y="1536700"/>
              <a:ext cx="3835400" cy="38354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32" tIns="67232" rIns="25215" bIns="25215" rtlCol="0" anchor="b" anchorCtr="0"/>
            <a:lstStyle/>
            <a:p>
              <a:pPr algn="ctr" defTabSz="685529"/>
              <a:endParaRPr lang="en-US" sz="58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3436" y="2006600"/>
              <a:ext cx="3029347" cy="302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63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Xaml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User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.FirstName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Mode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Code: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txtName.SetBinding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ExtendedEntry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.TextProperty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User.FirstName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BindingMode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.TwoWay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sealed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NullableDateConverter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IValueConverter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Convert(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parameter,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culture)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?)value;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dateTime.HasValue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?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dateTime.Value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.Today.Date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ConvertBack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value,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targetType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parameter,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CultureInfo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culture)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)value;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dateTime.Date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==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.Today.Date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?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: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?)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dateTime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063230"/>
            <a:ext cx="4457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Data Binding with </a:t>
            </a:r>
            <a:r>
              <a:rPr lang="en-US" dirty="0" err="1" smtClean="0"/>
              <a:t>Xamarin</a:t>
            </a:r>
            <a:r>
              <a:rPr lang="en-US" dirty="0" smtClean="0"/>
              <a:t>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the Back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1581150"/>
            <a:ext cx="7042150" cy="2225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82" y="1063230"/>
            <a:ext cx="6267635" cy="3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Forms Navigation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13361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1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 err="1" smtClean="0"/>
              <a:t>ViewModel</a:t>
            </a:r>
            <a:r>
              <a:rPr lang="en-US" dirty="0" smtClean="0"/>
              <a:t> Navigation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14900" y="1420906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Landing </a:t>
            </a:r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500" y="1428750"/>
            <a:ext cx="1524000" cy="151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800" dirty="0" smtClean="0"/>
              <a:t>Login </a:t>
            </a:r>
            <a:r>
              <a:rPr lang="en-US" sz="1800" dirty="0" err="1" smtClean="0"/>
              <a:t>ViewModel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1428750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Registration </a:t>
            </a:r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086600" y="1428750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Registration </a:t>
            </a:r>
            <a:r>
              <a:rPr lang="en-US" dirty="0" err="1" smtClean="0"/>
              <a:t>ViewModel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95500" y="2190750"/>
            <a:ext cx="647700" cy="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4" idx="1"/>
          </p:cNvCxnSpPr>
          <p:nvPr/>
        </p:nvCxnSpPr>
        <p:spPr>
          <a:xfrm flipV="1">
            <a:off x="4267200" y="2182906"/>
            <a:ext cx="647700" cy="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4" idx="2"/>
          </p:cNvCxnSpPr>
          <p:nvPr/>
        </p:nvCxnSpPr>
        <p:spPr>
          <a:xfrm rot="16200000" flipH="1">
            <a:off x="3505200" y="773206"/>
            <a:ext cx="12700" cy="4343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7" idx="1"/>
          </p:cNvCxnSpPr>
          <p:nvPr/>
        </p:nvCxnSpPr>
        <p:spPr>
          <a:xfrm>
            <a:off x="6438900" y="2182906"/>
            <a:ext cx="647700" cy="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19" idx="3"/>
          </p:cNvCxnSpPr>
          <p:nvPr/>
        </p:nvCxnSpPr>
        <p:spPr>
          <a:xfrm rot="5400000">
            <a:off x="6587834" y="2803816"/>
            <a:ext cx="1111832" cy="1409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914900" y="3302582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Landing </a:t>
            </a:r>
            <a:r>
              <a:rPr lang="en-US" dirty="0" err="1" smtClean="0"/>
              <a:t>ViewModel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the Presentation Hint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14900" y="1446306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571500" y="1428750"/>
            <a:ext cx="1524000" cy="151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Login Page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2743200" y="1428750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Registration Page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086600" y="1428750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Registration Page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3"/>
            <a:endCxn id="8" idx="1"/>
          </p:cNvCxnSpPr>
          <p:nvPr/>
        </p:nvCxnSpPr>
        <p:spPr>
          <a:xfrm>
            <a:off x="2095500" y="2186828"/>
            <a:ext cx="647700" cy="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3"/>
            <a:endCxn id="6" idx="1"/>
          </p:cNvCxnSpPr>
          <p:nvPr/>
        </p:nvCxnSpPr>
        <p:spPr>
          <a:xfrm flipV="1">
            <a:off x="4267200" y="2182906"/>
            <a:ext cx="647700" cy="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7" idx="2"/>
            <a:endCxn id="6" idx="2"/>
          </p:cNvCxnSpPr>
          <p:nvPr/>
        </p:nvCxnSpPr>
        <p:spPr>
          <a:xfrm rot="16200000" flipH="1">
            <a:off x="3505200" y="773206"/>
            <a:ext cx="12700" cy="4343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>
            <a:off x="6438900" y="2182906"/>
            <a:ext cx="647700" cy="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17" idx="3"/>
          </p:cNvCxnSpPr>
          <p:nvPr/>
        </p:nvCxnSpPr>
        <p:spPr>
          <a:xfrm rot="5400000">
            <a:off x="6562434" y="2829216"/>
            <a:ext cx="1162632" cy="14097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y 12"/>
          <p:cNvSpPr/>
          <p:nvPr/>
        </p:nvSpPr>
        <p:spPr>
          <a:xfrm>
            <a:off x="800100" y="1676587"/>
            <a:ext cx="10668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2971800" y="1674906"/>
            <a:ext cx="10668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5143500" y="1657350"/>
            <a:ext cx="10668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7315200" y="1649506"/>
            <a:ext cx="1066800" cy="10668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914900" y="3353382"/>
            <a:ext cx="15240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Landing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Demo: Dealing with the Navigation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48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&amp; Styles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602002"/>
              </p:ext>
            </p:extLst>
          </p:nvPr>
        </p:nvGraphicFramePr>
        <p:xfrm>
          <a:off x="457200" y="1200151"/>
          <a:ext cx="46482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1276350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Dictionary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2038350"/>
            <a:ext cx="7772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 err="1" smtClean="0">
                <a:solidFill>
                  <a:srgbClr val="A01414"/>
                </a:solidFill>
                <a:latin typeface="Consolas" charset="0"/>
              </a:rPr>
              <a:t>ContentPage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 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Thickness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list"&gt;</a:t>
            </a:r>
            <a:r>
              <a:rPr lang="en-US" dirty="0" smtClean="0">
                <a:solidFill>
                  <a:prstClr val="black"/>
                </a:solidFill>
                <a:latin typeface="Consolas" charset="0"/>
              </a:rPr>
              <a:t>10,10,10,10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Thickness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</a:t>
            </a:r>
          </a:p>
          <a:p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Application Architecture</a:t>
            </a:r>
          </a:p>
        </p:txBody>
      </p:sp>
      <p:sp>
        <p:nvSpPr>
          <p:cNvPr id="45" name="Flowchart: Magnetic Disk 2"/>
          <p:cNvSpPr/>
          <p:nvPr/>
        </p:nvSpPr>
        <p:spPr>
          <a:xfrm>
            <a:off x="2919290" y="420372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919290" y="387008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19289" y="360441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919291" y="333874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2863" y="307307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19291" y="307307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24202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24202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7200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7200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67200" y="192302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24202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21808" y="218868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559650" y="218869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370506" y="354938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5106436" y="306590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370506" y="381505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367413" y="293829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67413" y="267262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6436" y="394266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919289" y="474742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10197" y="165734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197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410197" y="192301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559650" y="218868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75021" y="165735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975021" y="139167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975021" y="192301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670989" y="218868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452476" y="907925"/>
            <a:ext cx="437024" cy="381934"/>
            <a:chOff x="9604388" y="4349919"/>
            <a:chExt cx="1080338" cy="931326"/>
          </a:xfrm>
        </p:grpSpPr>
        <p:sp>
          <p:nvSpPr>
            <p:cNvPr id="75" name="Hexagon 74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4601460" y="910826"/>
            <a:ext cx="414872" cy="380000"/>
            <a:chOff x="10552655" y="3795352"/>
            <a:chExt cx="1080338" cy="931326"/>
          </a:xfrm>
        </p:grpSpPr>
        <p:sp>
          <p:nvSpPr>
            <p:cNvPr id="78" name="Hexagon 77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5749547" y="907617"/>
            <a:ext cx="414872" cy="372974"/>
            <a:chOff x="10550539" y="4872736"/>
            <a:chExt cx="1080338" cy="931326"/>
          </a:xfrm>
        </p:grpSpPr>
        <p:sp>
          <p:nvSpPr>
            <p:cNvPr id="81" name="Hexagon 80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91" y="91379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Set once and never changed</a:t>
            </a:r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 err="1" smtClean="0">
                <a:solidFill>
                  <a:srgbClr val="A01414"/>
                </a:solidFill>
                <a:latin typeface="Consolas" charset="0"/>
              </a:rPr>
              <a:t>ContentPage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 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Thickness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 smtClean="0">
                <a:latin typeface="Consolas" charset="0"/>
              </a:rPr>
              <a:t>”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list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  <a:r>
              <a:rPr lang="en-US" dirty="0" smtClean="0">
                <a:latin typeface="Consolas" charset="0"/>
              </a:rPr>
              <a:t>10,10,10,10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Thickness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StackLayout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Padding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StaticResource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list}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&lt;/</a:t>
            </a:r>
            <a:r>
              <a:rPr lang="en-US" dirty="0" err="1" smtClean="0">
                <a:solidFill>
                  <a:srgbClr val="A01414"/>
                </a:solidFill>
                <a:latin typeface="Consolas" charset="0"/>
              </a:rPr>
              <a:t>StackLayout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 err="1" smtClean="0">
                <a:solidFill>
                  <a:srgbClr val="A01414"/>
                </a:solidFill>
                <a:latin typeface="Consolas" charset="0"/>
              </a:rPr>
              <a:t>ContentPage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Updates as the value changes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</a:t>
            </a:r>
            <a:br>
              <a:rPr lang="en-US" dirty="0">
                <a:solidFill>
                  <a:srgbClr val="0000FF"/>
                </a:solidFill>
                <a:latin typeface="Consolas" charset="0"/>
              </a:rPr>
            </a:b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Color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bkgd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  <a:r>
              <a:rPr lang="en-US" dirty="0">
                <a:latin typeface="Consolas" charset="0"/>
              </a:rPr>
              <a:t>Blue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Color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 smtClean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StackLayout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BackgroundColor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DynamicResource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bkgd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}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StackLayout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this</a:t>
            </a:r>
            <a:r>
              <a:rPr lang="en-US" dirty="0" err="1">
                <a:latin typeface="Consolas" charset="0"/>
              </a:rPr>
              <a:t>.Resources</a:t>
            </a:r>
            <a:r>
              <a:rPr lang="en-US" dirty="0" smtClean="0">
                <a:latin typeface="Consolas" charset="0"/>
              </a:rPr>
              <a:t>[</a:t>
            </a:r>
            <a:r>
              <a:rPr lang="en-US" dirty="0" smtClean="0">
                <a:solidFill>
                  <a:srgbClr val="7F0000"/>
                </a:solidFill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bkgd</a:t>
            </a:r>
            <a:r>
              <a:rPr lang="en-US" dirty="0" smtClean="0">
                <a:solidFill>
                  <a:srgbClr val="7F0000"/>
                </a:solidFill>
                <a:latin typeface="Consolas" charset="0"/>
              </a:rPr>
              <a:t>"</a:t>
            </a:r>
            <a:r>
              <a:rPr lang="en-US" dirty="0" smtClean="0">
                <a:latin typeface="Consolas" charset="0"/>
              </a:rPr>
              <a:t>] </a:t>
            </a:r>
            <a:r>
              <a:rPr lang="en-US" dirty="0">
                <a:latin typeface="Consolas" charset="0"/>
              </a:rPr>
              <a:t>= </a:t>
            </a:r>
            <a:r>
              <a:rPr lang="en-US" dirty="0" err="1" smtClean="0">
                <a:latin typeface="Consolas" charset="0"/>
              </a:rPr>
              <a:t>Color.Black</a:t>
            </a:r>
            <a:r>
              <a:rPr lang="en-US" dirty="0" smtClean="0">
                <a:latin typeface="Consolas" charset="0"/>
              </a:rPr>
              <a:t>;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1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 Style is a collection of setters for a particular type of </a:t>
            </a:r>
            <a:r>
              <a:rPr lang="en-US" dirty="0" smtClean="0"/>
              <a:t>view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OKButtonStyle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</a:rPr>
              <a:t>TargetType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Button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</a:t>
            </a:r>
            <a:br>
              <a:rPr lang="en-US" dirty="0">
                <a:solidFill>
                  <a:srgbClr val="0000FF"/>
                </a:solidFill>
                <a:latin typeface="Consolas" charset="0"/>
              </a:rPr>
            </a:b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BackgroundColor</a:t>
            </a:r>
            <a:r>
              <a:rPr lang="en-US" dirty="0" smtClean="0">
                <a:latin typeface="Consolas" charset="0"/>
              </a:rPr>
              <a:t>" </a:t>
            </a:r>
            <a:r>
              <a:rPr lang="hr-HR" dirty="0" err="1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hr-HR" dirty="0">
                <a:latin typeface="Consolas" charset="0"/>
              </a:rPr>
              <a:t>"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#2A84D3</a:t>
            </a:r>
            <a:r>
              <a:rPr lang="hr-HR" dirty="0">
                <a:latin typeface="Consolas" charset="0"/>
              </a:rPr>
              <a:t>" </a:t>
            </a:r>
            <a:r>
              <a:rPr lang="hr-HR" dirty="0" smtClean="0">
                <a:solidFill>
                  <a:srgbClr val="0000FF"/>
                </a:solidFill>
                <a:latin typeface="Consolas" charset="0"/>
              </a:rPr>
              <a:t>/&gt;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BorderColor</a:t>
            </a:r>
            <a:r>
              <a:rPr lang="en-US" dirty="0">
                <a:latin typeface="Consolas" charset="0"/>
              </a:rPr>
              <a:t>" </a:t>
            </a:r>
            <a:r>
              <a:rPr lang="hr-HR" dirty="0" err="1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hr-HR" dirty="0">
                <a:latin typeface="Consolas" charset="0"/>
              </a:rPr>
              <a:t>"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#</a:t>
            </a:r>
            <a:r>
              <a:rPr lang="hr-HR" dirty="0" smtClean="0">
                <a:solidFill>
                  <a:srgbClr val="0000FF"/>
                </a:solidFill>
                <a:latin typeface="Consolas" charset="0"/>
              </a:rPr>
              <a:t>1C5F9B</a:t>
            </a:r>
            <a:r>
              <a:rPr lang="hr-HR" dirty="0" smtClean="0">
                <a:latin typeface="Consolas" charset="0"/>
              </a:rPr>
              <a:t>" </a:t>
            </a:r>
            <a:r>
              <a:rPr lang="hr-HR" dirty="0" smtClean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BorderRadius</a:t>
            </a:r>
            <a:r>
              <a:rPr lang="en-US" dirty="0">
                <a:latin typeface="Consolas" charset="0"/>
              </a:rPr>
              <a:t>" </a:t>
            </a:r>
            <a:r>
              <a:rPr lang="hr-HR" dirty="0" err="1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hr-HR" dirty="0">
                <a:latin typeface="Consolas" charset="0"/>
              </a:rPr>
              <a:t>"</a:t>
            </a:r>
            <a:r>
              <a:rPr lang="hr-HR" dirty="0" smtClean="0">
                <a:solidFill>
                  <a:srgbClr val="0000FF"/>
                </a:solidFill>
                <a:latin typeface="Consolas" charset="0"/>
              </a:rPr>
              <a:t>10</a:t>
            </a:r>
            <a:r>
              <a:rPr lang="hr-HR" dirty="0" smtClean="0">
                <a:latin typeface="Consolas" charset="0"/>
              </a:rPr>
              <a:t>” </a:t>
            </a:r>
            <a:r>
              <a:rPr lang="hr-HR" dirty="0" smtClean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 smtClean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BorderWidth</a:t>
            </a:r>
            <a:r>
              <a:rPr lang="en-US" dirty="0" smtClean="0">
                <a:latin typeface="Consolas" charset="0"/>
              </a:rPr>
              <a:t>" </a:t>
            </a:r>
            <a:r>
              <a:rPr lang="hr-HR" dirty="0" err="1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hr-HR" dirty="0">
                <a:latin typeface="Consolas" charset="0"/>
              </a:rPr>
              <a:t>"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3</a:t>
            </a:r>
            <a:r>
              <a:rPr lang="hr-HR" dirty="0">
                <a:latin typeface="Consolas" charset="0"/>
              </a:rPr>
              <a:t>" </a:t>
            </a:r>
            <a:r>
              <a:rPr lang="hr-HR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TextColor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White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 smtClean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Button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Text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OK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Style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StaticResource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OKButtonStyle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}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Intrinsic styles omit the </a:t>
            </a:r>
            <a:r>
              <a:rPr lang="en-US" dirty="0" err="1" smtClean="0"/>
              <a:t>x:key</a:t>
            </a:r>
            <a:r>
              <a:rPr lang="en-US" dirty="0" smtClean="0"/>
              <a:t> and apply to all views of the specified type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 smtClean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TargetType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Button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BackgroundColor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Blue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 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BorderColor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Navy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    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 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ResourceDictionary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 err="1">
                <a:solidFill>
                  <a:srgbClr val="A01414"/>
                </a:solidFill>
                <a:latin typeface="Consolas" charset="0"/>
              </a:rPr>
              <a:t>ContentPage.Resources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Styles can inherit from other styles and override their values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BaseButtonStyle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TargetType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Button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BackgroundColor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Blue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BorderColor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Navy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rgbClr val="0000FF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x:Key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 smtClean="0">
                <a:latin typeface="Consolas" charset="0"/>
              </a:rPr>
              <a:t>”</a:t>
            </a:r>
            <a:r>
              <a:rPr lang="en-US" dirty="0" err="1" smtClean="0">
                <a:solidFill>
                  <a:srgbClr val="0000FF"/>
                </a:solidFill>
                <a:latin typeface="Consolas" charset="0"/>
              </a:rPr>
              <a:t>OverrideButtonStyle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TargetType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Button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err="1">
                <a:solidFill>
                  <a:srgbClr val="FF0000"/>
                </a:solidFill>
                <a:latin typeface="Consolas" charset="0"/>
              </a:rPr>
              <a:t>BasedOn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StaticResource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BaseButtonStyle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}</a:t>
            </a:r>
            <a:r>
              <a:rPr lang="en-US" dirty="0" smtClean="0">
                <a:latin typeface="Consolas" charset="0"/>
              </a:rPr>
              <a:t>"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latin typeface="Consolas" charset="0"/>
              </a:rPr>
              <a:t>BackgroundColor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Purple</a:t>
            </a:r>
            <a:r>
              <a:rPr lang="en-US" dirty="0">
                <a:latin typeface="Consolas" charset="0"/>
              </a:rPr>
              <a:t>"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charset="0"/>
              </a:rPr>
              <a:t>   &lt;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Setter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Property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Rotation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=</a:t>
            </a:r>
            <a:r>
              <a:rPr lang="en-US" dirty="0">
                <a:latin typeface="Consolas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30</a:t>
            </a:r>
            <a:r>
              <a:rPr lang="en-US" dirty="0">
                <a:latin typeface="Consolas" charset="0"/>
              </a:rPr>
              <a:t>" 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/&gt;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A01414"/>
                </a:solidFill>
                <a:latin typeface="Consolas" charset="0"/>
              </a:rPr>
              <a:t>Style</a:t>
            </a:r>
            <a:r>
              <a:rPr lang="en-US" dirty="0">
                <a:solidFill>
                  <a:srgbClr val="0000FF"/>
                </a:solidFill>
                <a:latin typeface="Consolas" charset="0"/>
              </a:rPr>
              <a:t>&gt;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Demo: My Vote Use of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5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24300" y="1200150"/>
            <a:ext cx="1295400" cy="1143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Forms View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05000" y="2876550"/>
            <a:ext cx="1295400" cy="1143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iOS Renderer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924300" y="2876550"/>
            <a:ext cx="12954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Renderer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943600" y="2876550"/>
            <a:ext cx="1295400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UWP Renderer</a:t>
            </a:r>
            <a:endParaRPr lang="en-US" dirty="0"/>
          </a:p>
        </p:txBody>
      </p:sp>
      <p:cxnSp>
        <p:nvCxnSpPr>
          <p:cNvPr id="11" name="Elbow Connector 10"/>
          <p:cNvCxnSpPr>
            <a:stCxn id="4" idx="2"/>
            <a:endCxn id="5" idx="0"/>
          </p:cNvCxnSpPr>
          <p:nvPr/>
        </p:nvCxnSpPr>
        <p:spPr>
          <a:xfrm rot="5400000">
            <a:off x="3295650" y="1600200"/>
            <a:ext cx="533400" cy="20193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0"/>
            <a:endCxn id="4" idx="2"/>
          </p:cNvCxnSpPr>
          <p:nvPr/>
        </p:nvCxnSpPr>
        <p:spPr>
          <a:xfrm rot="16200000" flipV="1">
            <a:off x="5314950" y="1600200"/>
            <a:ext cx="533400" cy="20193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0"/>
            <a:endCxn id="4" idx="2"/>
          </p:cNvCxnSpPr>
          <p:nvPr/>
        </p:nvCxnSpPr>
        <p:spPr>
          <a:xfrm flipV="1">
            <a:off x="4572000" y="234315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Renderers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523523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0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Views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6722"/>
              </p:ext>
            </p:extLst>
          </p:nvPr>
        </p:nvGraphicFramePr>
        <p:xfrm>
          <a:off x="457200" y="971551"/>
          <a:ext cx="8229600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33375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assembly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ExportRenderer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BackgroundStringExtendedPicker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BackgroundExtendedPickerRenderer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&gt;))]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[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assembly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ExportRenderer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BackgroundIntExtendedPicker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),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typeof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charset="0"/>
              </a:rPr>
              <a:t>BackgroundExtendedPickerRenderer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&gt;))]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Demo: Custom 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 err="1" smtClean="0">
                <a:solidFill>
                  <a:srgbClr val="C0504D"/>
                </a:solidFill>
              </a:rPr>
              <a:t>Xamarin</a:t>
            </a:r>
            <a:r>
              <a:rPr lang="en-US" sz="4000" b="1" dirty="0" smtClean="0">
                <a:solidFill>
                  <a:srgbClr val="C0504D"/>
                </a:solidFill>
              </a:rPr>
              <a:t> </a:t>
            </a:r>
            <a:r>
              <a:rPr lang="en-US" sz="4000" b="1" dirty="0">
                <a:solidFill>
                  <a:srgbClr val="C0504D"/>
                </a:solidFill>
              </a:rPr>
              <a:t>Platform </a:t>
            </a:r>
            <a:r>
              <a:rPr lang="en-US" sz="4000" dirty="0" smtClean="0">
                <a:solidFill>
                  <a:srgbClr val="C0504D"/>
                </a:solidFill>
              </a:rPr>
              <a:t>vs. </a:t>
            </a:r>
            <a:r>
              <a:rPr lang="en-US" sz="4000" dirty="0" err="1" smtClean="0">
                <a:solidFill>
                  <a:srgbClr val="C0504D"/>
                </a:solidFill>
              </a:rPr>
              <a:t>Xamarin</a:t>
            </a:r>
            <a:r>
              <a:rPr lang="en-US" sz="4000" b="1" dirty="0" smtClean="0">
                <a:solidFill>
                  <a:srgbClr val="C0504D"/>
                </a:solidFill>
              </a:rPr>
              <a:t> </a:t>
            </a:r>
            <a:r>
              <a:rPr lang="en-US" sz="4000" b="1" dirty="0">
                <a:solidFill>
                  <a:srgbClr val="C0504D"/>
                </a:solidFill>
              </a:rPr>
              <a:t>Forms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33052"/>
            <a:ext cx="3938645" cy="26237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4" name="Picture 3" descr="xamarin for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72" y="1388938"/>
            <a:ext cx="3941064" cy="24527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TextBox 4"/>
          <p:cNvSpPr txBox="1"/>
          <p:nvPr/>
        </p:nvSpPr>
        <p:spPr>
          <a:xfrm>
            <a:off x="368301" y="393738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Xamarin.Android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 /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Xamarin.iOS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473" y="3929033"/>
            <a:ext cx="3669149" cy="338542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Xamarin.Forms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3940" y="1866435"/>
            <a:ext cx="10343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840" y="1864224"/>
            <a:ext cx="1199461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91032" y="1864223"/>
            <a:ext cx="1316198" cy="332878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98332" y="1886194"/>
            <a:ext cx="1942277" cy="35489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Xamarin.Forms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90472" y="2701814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804949" y="2701813"/>
            <a:ext cx="1890196" cy="592558"/>
          </a:xfrm>
          <a:prstGeom prst="rect">
            <a:avLst/>
          </a:prstGeom>
        </p:spPr>
        <p:txBody>
          <a:bodyPr vert="horz" lIns="68580" tIns="34290" rIns="68580" bIns="34290" numCol="1" spcCol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</a:rPr>
              <a:t>Shared App Logic</a:t>
            </a:r>
          </a:p>
        </p:txBody>
      </p:sp>
    </p:spTree>
    <p:extLst>
      <p:ext uri="{BB962C8B-B14F-4D97-AF65-F5344CB8AC3E}">
        <p14:creationId xmlns:p14="http://schemas.microsoft.com/office/powerpoint/2010/main" val="1659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20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defTabSz="914378" eaLnBrk="1" hangingPunct="1"/>
            <a:r>
              <a:rPr lang="en-US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67952" y="2914650"/>
            <a:ext cx="4904349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Kevin Ford </a:t>
            </a:r>
          </a:p>
          <a:p>
            <a:r>
              <a:rPr lang="en-US" sz="1950" kern="0" dirty="0">
                <a:solidFill>
                  <a:schemeClr val="tx1">
                    <a:lumMod val="50000"/>
                  </a:schemeClr>
                </a:solidFill>
              </a:rPr>
              <a:t>Twitter: @Bowman74</a:t>
            </a:r>
            <a:endParaRPr lang="en-US" sz="1950" kern="0" dirty="0"/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16729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504D"/>
                </a:solidFill>
              </a:rPr>
              <a:t>Application Architecture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908692"/>
              </p:ext>
            </p:extLst>
          </p:nvPr>
        </p:nvGraphicFramePr>
        <p:xfrm>
          <a:off x="457200" y="1055066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90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Dealing with Different Sized UIs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32457"/>
            <a:ext cx="7010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Responsive Vs. Adaptive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011891"/>
            <a:ext cx="1769595" cy="3663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17494"/>
            <a:ext cx="2478665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464" y="1082655"/>
            <a:ext cx="5161072" cy="35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Responsive – </a:t>
            </a:r>
            <a:r>
              <a:rPr lang="en-US" dirty="0" err="1" smtClean="0">
                <a:solidFill>
                  <a:schemeClr val="accent1"/>
                </a:solidFill>
              </a:rPr>
              <a:t>Xamarin</a:t>
            </a:r>
            <a:r>
              <a:rPr lang="en-US" dirty="0" smtClean="0">
                <a:solidFill>
                  <a:schemeClr val="accent1"/>
                </a:solidFill>
              </a:rPr>
              <a:t> Forms Layouts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ColumnSpacing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RowSpacing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0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="4*"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hr-HR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</a:t>
            </a: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96819"/>
            <a:ext cx="7439570" cy="37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0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1912</Words>
  <Application>Microsoft Macintosh PowerPoint</Application>
  <PresentationFormat>On-screen Show (16:9)</PresentationFormat>
  <Paragraphs>441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Consolas</vt:lpstr>
      <vt:lpstr>Helvetica Light</vt:lpstr>
      <vt:lpstr>Segoe UI</vt:lpstr>
      <vt:lpstr>Times</vt:lpstr>
      <vt:lpstr>Times New Roman</vt:lpstr>
      <vt:lpstr>Arial</vt:lpstr>
      <vt:lpstr>Visual Studio Live! Redmond 2014</vt:lpstr>
      <vt:lpstr>Custom Design</vt:lpstr>
      <vt:lpstr>PowerPoint Presentation</vt:lpstr>
      <vt:lpstr>Development Options</vt:lpstr>
      <vt:lpstr>PowerPoint Presentation</vt:lpstr>
      <vt:lpstr>Application Architecture</vt:lpstr>
      <vt:lpstr>Xamarin Platform vs. Xamarin Forms</vt:lpstr>
      <vt:lpstr>Application Architecture</vt:lpstr>
      <vt:lpstr>Dealing with Different Sized UIs</vt:lpstr>
      <vt:lpstr>Responsive Vs. Adaptive</vt:lpstr>
      <vt:lpstr>Responsive – Xamarin Forms Layouts</vt:lpstr>
      <vt:lpstr>Grid Layout</vt:lpstr>
      <vt:lpstr>Responsive – Xamarin Forms Layouts</vt:lpstr>
      <vt:lpstr>Relative Layout</vt:lpstr>
      <vt:lpstr>Responsive – Xamarin Forms Layouts</vt:lpstr>
      <vt:lpstr>StackLayout</vt:lpstr>
      <vt:lpstr>Adaptive</vt:lpstr>
      <vt:lpstr>Device.OnPlatform</vt:lpstr>
      <vt:lpstr>Gesture Recognizer</vt:lpstr>
      <vt:lpstr>MVVMCross and  Xamarin Forms</vt:lpstr>
      <vt:lpstr>Starting An Android Forms Application</vt:lpstr>
      <vt:lpstr>Starting An iOS Forms Application</vt:lpstr>
      <vt:lpstr>Demo: Android and iOS MVVM Cross Startup</vt:lpstr>
      <vt:lpstr>Azure App Usage</vt:lpstr>
      <vt:lpstr>MyVote Authentication</vt:lpstr>
      <vt:lpstr>Authentication Thoughts</vt:lpstr>
      <vt:lpstr>Client Authentication Code</vt:lpstr>
      <vt:lpstr>Pulling From Azure Storage</vt:lpstr>
      <vt:lpstr>Demo: Writing Image to Storage Account</vt:lpstr>
      <vt:lpstr>Data Binding</vt:lpstr>
      <vt:lpstr>Binding Attributes</vt:lpstr>
      <vt:lpstr>Binding Syntax</vt:lpstr>
      <vt:lpstr>Value Converters</vt:lpstr>
      <vt:lpstr>Demo: Data Binding with Xamarin Forms</vt:lpstr>
      <vt:lpstr>Dealing with the Back Stack</vt:lpstr>
      <vt:lpstr>Xamarin Forms Navigation</vt:lpstr>
      <vt:lpstr>Default ViewModel Navigation</vt:lpstr>
      <vt:lpstr>Enter the Presentation Hint</vt:lpstr>
      <vt:lpstr>Demo: Dealing with the Navigation Stack</vt:lpstr>
      <vt:lpstr>Resources &amp; Styles</vt:lpstr>
      <vt:lpstr>Resource Dictionary</vt:lpstr>
      <vt:lpstr>Static Resources</vt:lpstr>
      <vt:lpstr>Dynamic Resources</vt:lpstr>
      <vt:lpstr>Styles</vt:lpstr>
      <vt:lpstr>Intrinsic Styles</vt:lpstr>
      <vt:lpstr>Style Inheritance</vt:lpstr>
      <vt:lpstr>Demo: My Vote Use of Styles</vt:lpstr>
      <vt:lpstr>Custom Renderers</vt:lpstr>
      <vt:lpstr>Custom Renderers</vt:lpstr>
      <vt:lpstr>Generic Views</vt:lpstr>
      <vt:lpstr>Demo: Custom Renderers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2016-03-12T01:08:15Z</dcterms:modified>
</cp:coreProperties>
</file>